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06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F75C4A-EB04-48A0-BEC3-171EDAD31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75BA8C-4B58-4825-A18E-550F12B7A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BD6B80-FDA0-4D38-ABC4-EB8679A24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0479-DDFA-427E-8D39-3E3316FCA72B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275881-3BB7-4B44-891B-7FF6EA9C4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D0BFD6-DD5B-48AE-8AB5-6ADAD0591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671F-156C-4ACC-8AFC-E83B2F72D2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738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69F73E-61B8-4D77-91B2-A0B555335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1CAAF4-EA0F-49F6-854B-3A4F6F23E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B9EDFE-4036-4820-9352-C577B23E4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0479-DDFA-427E-8D39-3E3316FCA72B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517E7E-8B6E-4546-B331-62A5FCCC8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F82171-46A6-48F0-9D11-B01CDEDA9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671F-156C-4ACC-8AFC-E83B2F72D2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940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3D1FF4-5D6F-4618-B591-316DE0368F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4B2AEB-5DEF-4525-BE62-2E029C96A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E849E2-2B36-4665-AF2C-14AA9B286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0479-DDFA-427E-8D39-3E3316FCA72B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A2F9B-2AA4-437C-B2CD-205FCC13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65396F-B9F6-441D-AF14-5DB20CBAF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671F-156C-4ACC-8AFC-E83B2F72D2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713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79C80-B1C5-4498-9D23-57A9EDB8B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A13C99-311E-465B-A468-6B2FA5C34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70CCD6-7F0D-4AC7-8ADF-9919F2EFD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0479-DDFA-427E-8D39-3E3316FCA72B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135B02-181D-47D3-AFC6-1CD2980D4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BA25A1-68E3-4A24-990E-527A71F45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671F-156C-4ACC-8AFC-E83B2F72D2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468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B14BDE-ADB6-4151-B732-B15A3BFA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389F65-158E-4136-AD53-9B3CE3717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9BBC7B-5B61-42D9-AFC9-A91B9E4B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0479-DDFA-427E-8D39-3E3316FCA72B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602B4B-49C3-41B0-BF21-DB7BFDD0E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8379E2-F329-44EB-A805-229E57050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671F-156C-4ACC-8AFC-E83B2F72D2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191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CABC2-40DC-4518-9E78-2AD1151F9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2011CE-65AC-4D09-995A-98494D620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91EC31-309A-4A99-AB13-77FE48955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3E0596-C155-45AD-A57A-497AE60EE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0479-DDFA-427E-8D39-3E3316FCA72B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C3CBBD-F72B-4234-8497-DBE4FAB68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CF5F9C-0848-4940-AB19-A71A57351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671F-156C-4ACC-8AFC-E83B2F72D2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005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D036BF-939C-4945-B55C-BFFC58F48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0E7EAD-7380-43ED-9AE8-B89FA7C46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9FEC03-CB1A-4964-B58A-AEAD7F963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274A57-AA0E-4816-B943-39D6234588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BA5D5F-89D2-431E-AF35-466D44B2BE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BE3EB7-71B3-4E72-BDB2-F2C765FCD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0479-DDFA-427E-8D39-3E3316FCA72B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1BD809F-18E8-4799-964D-13DB7AA94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F7F78C-6494-418B-9001-E0F966A39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671F-156C-4ACC-8AFC-E83B2F72D2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64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CE581B-49A9-4D62-B4C2-7049FCD6C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770C32-1C7F-46E0-B189-006F1B6B6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0479-DDFA-427E-8D39-3E3316FCA72B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34B453-6C2E-4307-A388-C6FD05426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C92481-5D55-4557-981A-EC620688E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671F-156C-4ACC-8AFC-E83B2F72D2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065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E41B79-D400-4808-8C23-3D2DA27B7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0479-DDFA-427E-8D39-3E3316FCA72B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56C02D-0880-466B-8A8B-33D887A7A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F82DF9-FDF3-4D49-8CE1-24D8C8B17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671F-156C-4ACC-8AFC-E83B2F72D2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8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03E58D-6067-426E-834C-8E22E02D7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C4718F-02F3-49A8-BAB8-41A0F1C96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B8595D-E1DD-47BA-A79A-BFA05A315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22177D-97E4-474D-B741-2227DFFBD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0479-DDFA-427E-8D39-3E3316FCA72B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CFA8F3-8B34-45F4-8BCE-FB6703233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3BBEBC-5E40-43C1-A119-D41DE7D2F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671F-156C-4ACC-8AFC-E83B2F72D2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30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8EE54-E4A0-4408-B6F4-FE9F895F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1F05FA8-B364-4C79-B213-DD84544731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74A3F1-1DAD-4351-B2F1-255CF1A5B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BB6457-28E3-4926-973A-AA47B8D06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0479-DDFA-427E-8D39-3E3316FCA72B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25292A-C403-4B3A-99D4-FCE0FEB5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33AA45-3B83-412C-80BB-AEB5F846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671F-156C-4ACC-8AFC-E83B2F72D2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618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C14D7E-61F7-4CCF-BE46-1840321A0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F07F08-875E-4C5D-88DF-9576D54EE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BA958B-3D38-416E-A0C0-427EFCBDB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E0479-DDFA-427E-8D39-3E3316FCA72B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BF6AF8-365A-4F2D-BEF5-2A128A72B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ED8D87-4E5B-4AE0-A3DF-944500C01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A671F-156C-4ACC-8AFC-E83B2F72D2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67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9B52106-470E-489D-A1B9-48F3B02E81DC}"/>
              </a:ext>
            </a:extLst>
          </p:cNvPr>
          <p:cNvSpPr/>
          <p:nvPr/>
        </p:nvSpPr>
        <p:spPr>
          <a:xfrm>
            <a:off x="10842437" y="4514196"/>
            <a:ext cx="1212116" cy="790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발송자</a:t>
            </a:r>
            <a:endParaRPr lang="ko-KR" altLang="en-US" sz="12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8244EEE-B5DC-4DA6-8EF8-163F8FD0BB35}"/>
              </a:ext>
            </a:extLst>
          </p:cNvPr>
          <p:cNvSpPr/>
          <p:nvPr/>
        </p:nvSpPr>
        <p:spPr>
          <a:xfrm>
            <a:off x="2205927" y="3795832"/>
            <a:ext cx="1211311" cy="386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간이모음자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1064F1E-5CF1-446A-8A62-4B1C517A7733}"/>
              </a:ext>
            </a:extLst>
          </p:cNvPr>
          <p:cNvSpPr/>
          <p:nvPr/>
        </p:nvSpPr>
        <p:spPr>
          <a:xfrm>
            <a:off x="5092505" y="2905507"/>
            <a:ext cx="1305473" cy="386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신규구분자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EE354AD-FE2B-4D39-AA2E-A8D825705919}"/>
              </a:ext>
            </a:extLst>
          </p:cNvPr>
          <p:cNvSpPr/>
          <p:nvPr/>
        </p:nvSpPr>
        <p:spPr>
          <a:xfrm>
            <a:off x="3417238" y="1753462"/>
            <a:ext cx="1520861" cy="79060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저장자</a:t>
            </a:r>
            <a:endParaRPr lang="ko-KR" altLang="en-US" sz="12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D63BAFE-440E-4261-BAD2-DB0D0232CD12}"/>
              </a:ext>
            </a:extLst>
          </p:cNvPr>
          <p:cNvSpPr/>
          <p:nvPr/>
        </p:nvSpPr>
        <p:spPr>
          <a:xfrm>
            <a:off x="7657431" y="3297721"/>
            <a:ext cx="975360" cy="46894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없어진 것들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412E7AA-3942-495C-9731-5877FC099F16}"/>
              </a:ext>
            </a:extLst>
          </p:cNvPr>
          <p:cNvSpPr/>
          <p:nvPr/>
        </p:nvSpPr>
        <p:spPr>
          <a:xfrm>
            <a:off x="6135446" y="3312303"/>
            <a:ext cx="975360" cy="46894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새로운 것들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44BDA3A-9226-4B0C-9000-2B4AB2E85C3D}"/>
              </a:ext>
            </a:extLst>
          </p:cNvPr>
          <p:cNvSpPr/>
          <p:nvPr/>
        </p:nvSpPr>
        <p:spPr>
          <a:xfrm>
            <a:off x="9677991" y="3277698"/>
            <a:ext cx="975360" cy="46894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다시 주목할 것들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8E45F1F-F12F-4427-8BAE-E3C2A5970EB4}"/>
              </a:ext>
            </a:extLst>
          </p:cNvPr>
          <p:cNvSpPr/>
          <p:nvPr/>
        </p:nvSpPr>
        <p:spPr>
          <a:xfrm>
            <a:off x="186241" y="3737951"/>
            <a:ext cx="1212116" cy="4717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row</a:t>
            </a:r>
            <a:endParaRPr lang="ko-KR" altLang="en-US" sz="120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B5DCC2B-AEAC-4370-84EA-5EAFB6404F86}"/>
              </a:ext>
            </a:extLst>
          </p:cNvPr>
          <p:cNvSpPr/>
          <p:nvPr/>
        </p:nvSpPr>
        <p:spPr>
          <a:xfrm>
            <a:off x="2187741" y="2970601"/>
            <a:ext cx="1211311" cy="386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세부모음자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49E9796-8036-4875-BDF4-3330063569FB}"/>
              </a:ext>
            </a:extLst>
          </p:cNvPr>
          <p:cNvSpPr/>
          <p:nvPr/>
        </p:nvSpPr>
        <p:spPr>
          <a:xfrm>
            <a:off x="183072" y="2907313"/>
            <a:ext cx="1212116" cy="4717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row</a:t>
            </a:r>
            <a:endParaRPr lang="ko-KR" altLang="en-US" sz="120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6139EA09-0BBE-45EE-8BE2-BF4A8F4F9364}"/>
              </a:ext>
            </a:extLst>
          </p:cNvPr>
          <p:cNvSpPr/>
          <p:nvPr/>
        </p:nvSpPr>
        <p:spPr>
          <a:xfrm>
            <a:off x="6803385" y="2919549"/>
            <a:ext cx="1332623" cy="386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삭제구분자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CBB579C1-090D-470B-B6BF-61EAD48D9D44}"/>
              </a:ext>
            </a:extLst>
          </p:cNvPr>
          <p:cNvSpPr/>
          <p:nvPr/>
        </p:nvSpPr>
        <p:spPr>
          <a:xfrm>
            <a:off x="3554046" y="3795832"/>
            <a:ext cx="6211242" cy="391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구분자</a:t>
            </a:r>
            <a:endParaRPr lang="ko-KR" altLang="en-US" sz="1200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627FB6D-6E44-479C-9AE3-DE617A1C1991}"/>
              </a:ext>
            </a:extLst>
          </p:cNvPr>
          <p:cNvSpPr/>
          <p:nvPr/>
        </p:nvSpPr>
        <p:spPr>
          <a:xfrm>
            <a:off x="2220311" y="4609888"/>
            <a:ext cx="7544976" cy="613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흐름관리자</a:t>
            </a:r>
            <a:endParaRPr lang="en-US" altLang="ko-KR" sz="1200" dirty="0"/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/>
              <a:t>서비스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E775F7F-2A71-4A4F-B06E-C15DC8E73D30}"/>
              </a:ext>
            </a:extLst>
          </p:cNvPr>
          <p:cNvSpPr txBox="1"/>
          <p:nvPr/>
        </p:nvSpPr>
        <p:spPr>
          <a:xfrm>
            <a:off x="1671020" y="4740491"/>
            <a:ext cx="423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r>
              <a:rPr lang="ko-KR" altLang="en-US" sz="1200" dirty="0"/>
              <a:t>▶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7EF31A-4837-440A-8C5B-2DB6EBCB8DE2}"/>
              </a:ext>
            </a:extLst>
          </p:cNvPr>
          <p:cNvSpPr txBox="1"/>
          <p:nvPr/>
        </p:nvSpPr>
        <p:spPr>
          <a:xfrm>
            <a:off x="1645605" y="3784657"/>
            <a:ext cx="423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◀</a:t>
            </a:r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13D4A9-3D6C-45B0-BB1D-5886CC4A54D2}"/>
              </a:ext>
            </a:extLst>
          </p:cNvPr>
          <p:cNvSpPr txBox="1"/>
          <p:nvPr/>
        </p:nvSpPr>
        <p:spPr>
          <a:xfrm>
            <a:off x="9934974" y="4708724"/>
            <a:ext cx="508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12</a:t>
            </a:r>
            <a:r>
              <a:rPr lang="ko-KR" altLang="en-US" sz="1200" dirty="0"/>
              <a:t>▶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2C0BDD42-E14A-4148-B386-0F043B35A11D}"/>
              </a:ext>
            </a:extLst>
          </p:cNvPr>
          <p:cNvSpPr/>
          <p:nvPr/>
        </p:nvSpPr>
        <p:spPr>
          <a:xfrm>
            <a:off x="160438" y="4714579"/>
            <a:ext cx="1411164" cy="386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스케줄러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FBB9E6-E8A4-4B9F-B1DB-A992F912C724}"/>
              </a:ext>
            </a:extLst>
          </p:cNvPr>
          <p:cNvSpPr txBox="1"/>
          <p:nvPr/>
        </p:nvSpPr>
        <p:spPr>
          <a:xfrm>
            <a:off x="2303284" y="4256841"/>
            <a:ext cx="423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▲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6A3BB59-6650-4F71-855F-A14BA62B0F3D}"/>
              </a:ext>
            </a:extLst>
          </p:cNvPr>
          <p:cNvSpPr txBox="1"/>
          <p:nvPr/>
        </p:nvSpPr>
        <p:spPr>
          <a:xfrm>
            <a:off x="2304300" y="3393119"/>
            <a:ext cx="423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▲</a:t>
            </a:r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10D550-BB4A-47D2-A178-C569A2DEF908}"/>
              </a:ext>
            </a:extLst>
          </p:cNvPr>
          <p:cNvSpPr txBox="1"/>
          <p:nvPr/>
        </p:nvSpPr>
        <p:spPr>
          <a:xfrm>
            <a:off x="3651984" y="3377313"/>
            <a:ext cx="423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▲</a:t>
            </a:r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CA653316-6397-4400-B642-403D3EE44674}"/>
              </a:ext>
            </a:extLst>
          </p:cNvPr>
          <p:cNvSpPr/>
          <p:nvPr/>
        </p:nvSpPr>
        <p:spPr>
          <a:xfrm>
            <a:off x="4314736" y="3423521"/>
            <a:ext cx="725490" cy="25513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리스트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4908904-A1C0-4890-AAFF-85ED6C736298}"/>
              </a:ext>
            </a:extLst>
          </p:cNvPr>
          <p:cNvSpPr/>
          <p:nvPr/>
        </p:nvSpPr>
        <p:spPr>
          <a:xfrm>
            <a:off x="4314736" y="2602395"/>
            <a:ext cx="725490" cy="25513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리스트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E861668-E0A3-4135-BFF0-EAC28C512813}"/>
              </a:ext>
            </a:extLst>
          </p:cNvPr>
          <p:cNvSpPr txBox="1"/>
          <p:nvPr/>
        </p:nvSpPr>
        <p:spPr>
          <a:xfrm>
            <a:off x="1661304" y="2998528"/>
            <a:ext cx="423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◀</a:t>
            </a:r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8D11020-9EFF-4311-802C-A05134F38A30}"/>
              </a:ext>
            </a:extLst>
          </p:cNvPr>
          <p:cNvSpPr txBox="1"/>
          <p:nvPr/>
        </p:nvSpPr>
        <p:spPr>
          <a:xfrm>
            <a:off x="3611564" y="4188897"/>
            <a:ext cx="423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▲</a:t>
            </a:r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D546CD-A03E-4CB5-B7BB-48E430FE3D02}"/>
              </a:ext>
            </a:extLst>
          </p:cNvPr>
          <p:cNvSpPr txBox="1"/>
          <p:nvPr/>
        </p:nvSpPr>
        <p:spPr>
          <a:xfrm>
            <a:off x="3636999" y="2564207"/>
            <a:ext cx="423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▲</a:t>
            </a:r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FFDC367-4F57-46A6-963B-D676FC21AFEF}"/>
              </a:ext>
            </a:extLst>
          </p:cNvPr>
          <p:cNvSpPr txBox="1"/>
          <p:nvPr/>
        </p:nvSpPr>
        <p:spPr>
          <a:xfrm>
            <a:off x="6745430" y="2320327"/>
            <a:ext cx="508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▲</a:t>
            </a:r>
            <a:r>
              <a:rPr lang="en-US" altLang="ko-KR" sz="1200" dirty="0"/>
              <a:t>10</a:t>
            </a:r>
            <a:endParaRPr lang="ko-KR" altLang="en-US" sz="1200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1D0C48CA-5C44-445C-87ED-ACF07C9D8BA8}"/>
              </a:ext>
            </a:extLst>
          </p:cNvPr>
          <p:cNvSpPr/>
          <p:nvPr/>
        </p:nvSpPr>
        <p:spPr>
          <a:xfrm>
            <a:off x="8584741" y="2913277"/>
            <a:ext cx="1180546" cy="386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흥미확인자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4A1AA50-0C82-47DF-8AA5-F2C410ECD6CC}"/>
              </a:ext>
            </a:extLst>
          </p:cNvPr>
          <p:cNvSpPr txBox="1"/>
          <p:nvPr/>
        </p:nvSpPr>
        <p:spPr>
          <a:xfrm>
            <a:off x="8596836" y="3397180"/>
            <a:ext cx="508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▲</a:t>
            </a:r>
            <a:r>
              <a:rPr lang="en-US" altLang="ko-KR" sz="1200" dirty="0"/>
              <a:t>11</a:t>
            </a:r>
            <a:endParaRPr lang="ko-KR" altLang="en-US" sz="1200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8D057E84-2D8A-4DBD-80AF-08E888E71F60}"/>
              </a:ext>
            </a:extLst>
          </p:cNvPr>
          <p:cNvSpPr/>
          <p:nvPr/>
        </p:nvSpPr>
        <p:spPr>
          <a:xfrm>
            <a:off x="10960815" y="1832698"/>
            <a:ext cx="975360" cy="8335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New</a:t>
            </a:r>
          </a:p>
          <a:p>
            <a:pPr algn="ctr"/>
            <a:r>
              <a:rPr lang="en-US" altLang="ko-KR" sz="800" dirty="0"/>
              <a:t>stay</a:t>
            </a:r>
          </a:p>
          <a:p>
            <a:pPr algn="ctr"/>
            <a:r>
              <a:rPr lang="en-US" altLang="ko-KR" sz="800" dirty="0"/>
              <a:t>removed</a:t>
            </a:r>
            <a:endParaRPr lang="ko-KR" altLang="en-US" sz="8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F0A1300-70EE-4F0A-AC45-7562F820BB14}"/>
              </a:ext>
            </a:extLst>
          </p:cNvPr>
          <p:cNvSpPr txBox="1"/>
          <p:nvPr/>
        </p:nvSpPr>
        <p:spPr>
          <a:xfrm>
            <a:off x="11114108" y="4074397"/>
            <a:ext cx="508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▲</a:t>
            </a:r>
            <a:r>
              <a:rPr lang="en-US" altLang="ko-KR" sz="1200" dirty="0"/>
              <a:t>13</a:t>
            </a:r>
            <a:endParaRPr lang="ko-KR" altLang="en-US" sz="1200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CC992A81-FBE7-4092-A8DD-D5ED0858B8BA}"/>
              </a:ext>
            </a:extLst>
          </p:cNvPr>
          <p:cNvSpPr/>
          <p:nvPr/>
        </p:nvSpPr>
        <p:spPr>
          <a:xfrm>
            <a:off x="10760832" y="3287438"/>
            <a:ext cx="1375323" cy="386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번역자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60F09314-6424-447D-8C70-61C706182EC6}"/>
              </a:ext>
            </a:extLst>
          </p:cNvPr>
          <p:cNvSpPr/>
          <p:nvPr/>
        </p:nvSpPr>
        <p:spPr>
          <a:xfrm>
            <a:off x="3518833" y="2905507"/>
            <a:ext cx="1305473" cy="386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유지확인자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5CBDB1C-3B60-4463-85D9-3BA8FB3CCFC5}"/>
              </a:ext>
            </a:extLst>
          </p:cNvPr>
          <p:cNvSpPr txBox="1"/>
          <p:nvPr/>
        </p:nvSpPr>
        <p:spPr>
          <a:xfrm>
            <a:off x="5331427" y="3401655"/>
            <a:ext cx="423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▲</a:t>
            </a:r>
            <a:r>
              <a:rPr lang="en-US" altLang="ko-KR" sz="1200" dirty="0"/>
              <a:t>9</a:t>
            </a:r>
            <a:endParaRPr lang="ko-KR" altLang="en-US" sz="12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210BC02-8658-4B5F-AD89-48039BF70D0A}"/>
              </a:ext>
            </a:extLst>
          </p:cNvPr>
          <p:cNvSpPr/>
          <p:nvPr/>
        </p:nvSpPr>
        <p:spPr>
          <a:xfrm>
            <a:off x="3138721" y="4458570"/>
            <a:ext cx="725490" cy="25513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리스트</a:t>
            </a:r>
          </a:p>
        </p:txBody>
      </p:sp>
    </p:spTree>
    <p:extLst>
      <p:ext uri="{BB962C8B-B14F-4D97-AF65-F5344CB8AC3E}">
        <p14:creationId xmlns:p14="http://schemas.microsoft.com/office/powerpoint/2010/main" val="3125914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56</Words>
  <Application>Microsoft Office PowerPoint</Application>
  <PresentationFormat>와이드스크린</PresentationFormat>
  <Paragraphs>37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김민혁</dc:creator>
  <cp:lastModifiedBy>김민혁</cp:lastModifiedBy>
  <cp:revision>13</cp:revision>
  <dcterms:created xsi:type="dcterms:W3CDTF">2019-10-09T14:18:15Z</dcterms:created>
  <dcterms:modified xsi:type="dcterms:W3CDTF">2019-10-09T16:10:00Z</dcterms:modified>
</cp:coreProperties>
</file>