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758" r:id="rId5"/>
    <p:sldId id="677" r:id="rId6"/>
    <p:sldId id="1611" r:id="rId7"/>
    <p:sldId id="1624" r:id="rId8"/>
    <p:sldId id="1601" r:id="rId9"/>
    <p:sldId id="1625" r:id="rId10"/>
    <p:sldId id="1622" r:id="rId11"/>
    <p:sldId id="1623" r:id="rId12"/>
    <p:sldId id="1612" r:id="rId13"/>
    <p:sldId id="1616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6" autoAdjust="0"/>
    <p:restoredTop sz="84174" autoAdjust="0"/>
  </p:normalViewPr>
  <p:slideViewPr>
    <p:cSldViewPr snapToGrid="0">
      <p:cViewPr>
        <p:scale>
          <a:sx n="84" d="100"/>
          <a:sy n="84" d="100"/>
        </p:scale>
        <p:origin x="276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39A1-8F9E-B1AF-1522-3683D5AF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11F8ED-01D4-3137-7124-F38A418EC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8A78A-AFE2-5A1F-9448-0FAEF6EC6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12DBA-67B3-40CE-5E65-CD24A086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5509-8204-5622-33ED-A493E03B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D905B-6AC3-511A-2391-26C67D96C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E6739-9943-C6D2-F165-62BFB8F3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E46F8-F79E-8A18-8FE5-8139828A2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9EAD0-7E1C-362C-B52F-AF0AC3322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73149-507D-8231-D252-356E88AB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18B517-5F6A-4683-04ED-B6CDBAEF8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A4597-5278-5AA3-7232-7B7D2BFDE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2D0D-3A08-D2C8-0CFA-5C6F47DE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55462A-E306-52CE-56E2-BF8F2F71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9C69C-E332-ECE1-D54A-8B0458743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FA4D2-4D03-5DF0-7E35-23C1D204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</a:t>
            </a:r>
            <a:r>
              <a:rPr lang="en-US" altLang="ko-KR" sz="3200" b="1" dirty="0"/>
              <a:t>5</a:t>
            </a:r>
            <a:endParaRPr lang="en-US" sz="32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개념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하나의 정보를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여러 부 반송파로 분할</a:t>
            </a: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하여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반송파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간의 간격을 최소로 하기 위해 직교성을 부가하여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다중화시키는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변조기술</a:t>
            </a:r>
            <a:endParaRPr lang="en-US" altLang="ko-KR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 가능한 대역폭의 효율적인 사용과 간섭에 대한 더 나은 저항력을 제공</a:t>
            </a:r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WiFi</a:t>
            </a:r>
            <a:r>
              <a:rPr lang="ko-KR" altLang="ko-KR" sz="14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비롯한 많은 무선 통신 시스템에서 사용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Convolution code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장</a:t>
            </a:r>
            <a:r>
              <a:rPr lang="en-US" altLang="ko-KR" sz="1600" dirty="0"/>
              <a:t>/</a:t>
            </a:r>
            <a:r>
              <a:rPr lang="ko-KR" altLang="en-US" sz="1600" dirty="0"/>
              <a:t>단점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OFDM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Convolution code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625F-CE65-DB55-AA32-3218DAB7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8287-2231-4359-EDBB-485EA3E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EA74-1476-4B56-0819-D089C6CA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 통신에서 사용되는 오류 감지 및 수정을 위한 부호화 기술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특히 시퀀스 데이터에 적용되며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비트들 간에 일정한 규칙을 기반으로 부호화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소자를 이용하여 이전에 저장된 정보가 현재의 데이터에 일정한 규칙을 가지고 영향을 미치는 방식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Generator Polynomials:</a:t>
            </a:r>
            <a:r>
              <a:rPr lang="ko-KR" altLang="en-US" sz="1400" i="0" u="none" strike="noStrike" dirty="0">
                <a:effectLst/>
                <a:latin typeface="Söhne"/>
              </a:rPr>
              <a:t> 코드 생성에 사용되는 다항식으로</a:t>
            </a:r>
            <a:r>
              <a:rPr lang="en-US" altLang="ko-KR" sz="1400" i="0" u="none" strike="noStrike" dirty="0">
                <a:effectLst/>
                <a:latin typeface="Söhne"/>
              </a:rPr>
              <a:t>,</a:t>
            </a:r>
            <a:r>
              <a:rPr lang="ko-KR" altLang="en-US" sz="1400" i="0" u="none" strike="noStrike" dirty="0">
                <a:effectLst/>
                <a:latin typeface="Söhne"/>
              </a:rPr>
              <a:t> 현재 비트와 이전 비트를 결합하여 새로운 비트를 생성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15CA4-8496-3431-5F14-1B201F3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35FD0FB-0418-5810-C26D-5D1AC5B4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0" y="4765623"/>
            <a:ext cx="3659360" cy="1060803"/>
          </a:xfrm>
          <a:prstGeom prst="rect">
            <a:avLst/>
          </a:prstGeom>
        </p:spPr>
      </p:pic>
      <p:pic>
        <p:nvPicPr>
          <p:cNvPr id="7" name="그림 6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F0A8C7B2-654C-D48E-C6BD-44006A785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35" y="4779683"/>
            <a:ext cx="4904250" cy="11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275A-7070-43F8-AA83-5E0C9A0D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49D52-E259-4D08-A47E-FE5D7863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B3C8E-5137-429B-B499-496F7C51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그림 12" descr="도표, 라인, 폰트이(가) 표시된 사진&#10;&#10;자동 생성된 설명">
            <a:extLst>
              <a:ext uri="{FF2B5EF4-FFF2-40B4-BE49-F238E27FC236}">
                <a16:creationId xmlns:a16="http://schemas.microsoft.com/office/drawing/2014/main" id="{01DC93B0-295D-D88C-A00A-76C27BDB1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5" y="2255520"/>
            <a:ext cx="6604650" cy="35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E7C5-97A1-C561-FF7D-5C4728FA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8B69-CAF1-5FE2-B78D-5E98786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B342-60C8-9D3F-F7B4-0E192E2E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  <a:r>
              <a:rPr kumimoji="1" lang="ko-KR" altLang="en-US" sz="2000" dirty="0">
                <a:solidFill>
                  <a:srgbClr val="0000FF"/>
                </a:solidFill>
              </a:rPr>
              <a:t> 활용 분야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 시스템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무선 통신 및 유선 통신 시스템에서 오류 검출 및 수정을 위해 사용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 텔레비전 및 무선 통신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i="0" u="none" strike="noStrike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코드가 빠른 데이터 전송과 높은 신뢰성을 제공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저장 시스템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디스크 드라이브 및 플래시 메모리와 같은 기기에서 데이터 손실을 방지 및 오류 복구 지원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위성 통신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신호가 여러 형태의 잡음과 간섭에 노출될 수 있는 우주 환경에서 오류감지 및 수정을 하여 통신 신호의 신뢰성을 높임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03F4-68D6-3FA7-87AD-ECDA00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EF8E-C241-23F6-D45F-73F657979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4D9D-1CD5-D197-2A52-CE959538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DB84C-B3DD-8181-99C6-B6D03528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dirty="0">
                <a:solidFill>
                  <a:srgbClr val="0000FF"/>
                </a:solidFill>
              </a:rPr>
              <a:t>장점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 신뢰성과 오류 감지 수정 능력으로 실제 응용에서 널리 사용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부호화된</a:t>
            </a:r>
            <a:r>
              <a:rPr lang="ko-KR" altLang="en-US" sz="1400" b="0" i="0" u="none" strike="noStrike" dirty="0">
                <a:effectLst/>
                <a:latin typeface="Söhne"/>
              </a:rPr>
              <a:t> 데이터를 효과적으로 압축하여 전송할 수 있어서 대역폭 및 전력 사용량을 절약하여 효율적인 사용 가능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동기화 특성이 뛰어나기 때문에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특히 통신 시스템에서 신호를 동기화하고 복구하는 데 유용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effectLst/>
                <a:latin typeface="Söhne"/>
              </a:rPr>
              <a:t> 코드의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effectLst/>
                <a:latin typeface="Söhne"/>
              </a:rPr>
              <a:t> 디코딩은 병렬 처리에 적합하므로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하드웨어 가속화 및 병렬 처리 기술을 사용하여 신속한 디코딩 가능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양한 애플리케이션에 적용 가능하며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코드의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생성기</a:t>
            </a:r>
            <a:r>
              <a:rPr lang="ko-KR" altLang="en-US" sz="1400" b="0" i="0" u="none" strike="noStrike" dirty="0">
                <a:effectLst/>
                <a:latin typeface="Söhne"/>
              </a:rPr>
              <a:t> 다항식을 조절함으로써 성능을 최적화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effectLst/>
                <a:latin typeface="Söhne"/>
              </a:rPr>
              <a:t> 코드의 구현은 일반적으로 비교적 저렴하여 하드웨어 및 소프트웨어에서의 효율적인 실행 가능</a:t>
            </a:r>
            <a:endParaRPr kumimoji="1"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1B20E-2EB0-9901-01FD-6881841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EC70-583B-7577-26F0-AB74F6E6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D28F-3A9F-3AA7-487E-63311FD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FE05-6090-2188-CB3E-6D445CD3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dirty="0">
                <a:solidFill>
                  <a:srgbClr val="0000FF"/>
                </a:solidFill>
              </a:rPr>
              <a:t>단점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코드의 디코딩은 </a:t>
            </a: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디코딩과 같은 복잡한 알고리즘이 필요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제약 길이가 길면 디코딩에 소요되는 계산 비용이 증가하며</a:t>
            </a: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이는 하드웨어 구현에서 추가적인 복잡성을 초래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부호화된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데이터를 전송하기 위해 더 많은 대역폭 필요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디코딩 시 비트 오류를 확산 가능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하나의 비트 오류가 </a:t>
            </a: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디코딩된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결과에 여러 비트 오류 발생 가능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코드의 디코딩은 보통 여러 비트 시간에 걸쳐 이루어져 디코딩 지연 발생 가능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61430-39F1-63FE-EF8B-1066CFD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OFDM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04bda7-b6b6-4c69-a694-5a701c5ea30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1A65B5455A9C345AA7D6B6F6B2E4D2E" ma:contentTypeVersion="12" ma:contentTypeDescription="새 문서를 만듭니다." ma:contentTypeScope="" ma:versionID="2de9eb362f2dcb5744260ab66cebf7a4">
  <xsd:schema xmlns:xsd="http://www.w3.org/2001/XMLSchema" xmlns:xs="http://www.w3.org/2001/XMLSchema" xmlns:p="http://schemas.microsoft.com/office/2006/metadata/properties" xmlns:ns2="0a04bda7-b6b6-4c69-a694-5a701c5ea30a" xmlns:ns3="e9710ba9-2a6c-4f45-a6cf-aa6165879964" targetNamespace="http://schemas.microsoft.com/office/2006/metadata/properties" ma:root="true" ma:fieldsID="ec66bb92422dabe685c798c17682a296" ns2:_="" ns3:_="">
    <xsd:import namespace="0a04bda7-b6b6-4c69-a694-5a701c5ea30a"/>
    <xsd:import namespace="e9710ba9-2a6c-4f45-a6cf-aa6165879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4bda7-b6b6-4c69-a694-5a701c5ea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710ba9-2a6c-4f45-a6cf-aa616587996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1B7C4-46A5-4A0A-9C15-B8C154AC2CC3}">
  <ds:schemaRefs>
    <ds:schemaRef ds:uri="0a04bda7-b6b6-4c69-a694-5a701c5ea30a"/>
    <ds:schemaRef ds:uri="e9710ba9-2a6c-4f45-a6cf-aa61658799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50822</TotalTime>
  <Words>379</Words>
  <Application>Microsoft Macintosh PowerPoint</Application>
  <PresentationFormat>화면 슬라이드 쇼(4:3)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Apple SD Gothic Neo</vt:lpstr>
      <vt:lpstr>Söhne</vt:lpstr>
      <vt:lpstr>Arial</vt:lpstr>
      <vt:lpstr>Calibri</vt:lpstr>
      <vt:lpstr>Times New Roman</vt:lpstr>
      <vt:lpstr>Wingdings</vt:lpstr>
      <vt:lpstr>Office Theme</vt:lpstr>
      <vt:lpstr>ICIS winter seminar report 5</vt:lpstr>
      <vt:lpstr>Table of Contents</vt:lpstr>
      <vt:lpstr>PowerPoint 프레젠테이션</vt:lpstr>
      <vt:lpstr>개념</vt:lpstr>
      <vt:lpstr>개념</vt:lpstr>
      <vt:lpstr>개념</vt:lpstr>
      <vt:lpstr>개념</vt:lpstr>
      <vt:lpstr>개념</vt:lpstr>
      <vt:lpstr>PowerPoint 프레젠테이션</vt:lpstr>
      <vt:lpstr>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3347</cp:revision>
  <cp:lastPrinted>2017-11-07T13:41:09Z</cp:lastPrinted>
  <dcterms:created xsi:type="dcterms:W3CDTF">2015-12-30T03:27:04Z</dcterms:created>
  <dcterms:modified xsi:type="dcterms:W3CDTF">2024-02-06T04:17:13Z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0x01010091A65B5455A9C345AA7D6B6F6B2E4D2E</vt:lpwstr>
  </property>
</Properties>
</file>