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0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47CEA-B106-415E-8E89-D01A5F92F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9E7271-E663-43A1-8217-A176C14F3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0E97F-D6AC-44A3-A64B-339EAC80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3EB-2B04-4C5D-900F-76A9461424F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A0AEE-2702-454D-A7F5-C4938B58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A60E9-0DA8-418A-B44F-452FEB25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1EEF-67E3-4926-ACE7-7687EFF1E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9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DB012-4983-4DCE-88CF-7832320C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A34216-1A63-4FC8-95C8-6B5FB5359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21E11-579D-4E40-BEF0-D423C23C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3EB-2B04-4C5D-900F-76A9461424F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85E45-70AC-479A-93D0-C972538C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9324D-542B-4480-B093-9D112461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1EEF-67E3-4926-ACE7-7687EFF1E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EF4342-ED7A-42FC-9834-4819C12B9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86911D-8113-47B0-BA25-EB7249FB0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65A8D-B1F4-4CA8-8803-F4C5AAA7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3EB-2B04-4C5D-900F-76A9461424F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06B42-3327-4676-B1B5-DD2E2A2E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ECF1A-4BEB-469B-9325-B0317C1A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1EEF-67E3-4926-ACE7-7687EFF1E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2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5ACDE-8CFF-449A-A086-7FAE7772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85E24-0A27-4E85-A16B-A75C2786C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78C9C-0AC4-4CB7-A662-A384DF58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3EB-2B04-4C5D-900F-76A9461424F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3BDEF-D250-4104-9979-1BB961A1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9EDD9-AC50-406F-A5A1-1728C907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1EEF-67E3-4926-ACE7-7687EFF1E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A4A4C-D4CA-4296-9D9E-1A6E5916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7D3E7-1E66-475F-ACA7-2263E310B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3B185-2B22-4003-9E2D-89474B1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3EB-2B04-4C5D-900F-76A9461424F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492F3-079E-4679-ABB8-D201C2F0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332C6-02F0-4C18-981D-E17316EE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1EEF-67E3-4926-ACE7-7687EFF1E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4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02D81-B11C-4574-9840-49E34C1F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61073-10F8-46DE-B059-1A73337BC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6D114-A45F-400E-9F9F-DAA06BCA0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93971-C4D3-4C19-8E3F-035822C2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3EB-2B04-4C5D-900F-76A9461424F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AF042-F91A-4E74-9CF3-AE2BDB06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CAF05-EDA5-4FCB-A055-4172D66D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1EEF-67E3-4926-ACE7-7687EFF1E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6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F3D9A-437C-450B-89CF-842A5D29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A2A92-8BF1-4847-BBCE-1BE746C8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109FB-7188-4AD7-95A9-9C8AA08B1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6ACA55-AAE4-425E-9794-1A8DC38C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81057A-343D-479E-AA38-5FC9F3158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0120B7-315B-4490-9212-1FBC1B6F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3EB-2B04-4C5D-900F-76A9461424F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06784B-7A6F-41B2-9A48-B4E79A77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3D3F9F-B2FE-4FBA-91AA-6D934DF6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1EEF-67E3-4926-ACE7-7687EFF1E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F5F11-0673-4205-850D-317754A7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2EFB1A-15AD-4E2E-88DE-1D9996C7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3EB-2B04-4C5D-900F-76A9461424F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1CD927-1F62-415F-B30F-07ED6160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4EE642-4ED8-4ACC-B8BE-9131E5AC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1EEF-67E3-4926-ACE7-7687EFF1E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A37B82-771F-4B15-B3C5-9052DFA9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3EB-2B04-4C5D-900F-76A9461424F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3EAE21-2A46-4874-82A2-2715920D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041187-1797-4526-8B5C-5F169ACF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1EEF-67E3-4926-ACE7-7687EFF1E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9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8BB70-5C3D-4915-A828-DD7CD202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3BFC6-F761-45F7-85ED-6D127DC74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ADCFFF-2FFD-41A0-9529-8E89E2BBF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C20AF-F6F8-4948-A50D-05C72091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3EB-2B04-4C5D-900F-76A9461424F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A4DFF-4481-4C31-B99D-3DE44400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0F499-7D94-43CB-93E5-3B4682BD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1EEF-67E3-4926-ACE7-7687EFF1E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8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D81A4-90B5-4E36-B646-8F6D32A1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0A724F-1DC6-4A35-B2D0-90B93464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5909E1-E944-4C1B-AA5A-8CAA08909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12A2D9-8A11-45E9-89CA-0D1263E9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23EB-2B04-4C5D-900F-76A9461424F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926C3-4261-4DE3-AF6F-5ADEB7DA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568EC0-9620-416A-B4D6-F80A1575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1EEF-67E3-4926-ACE7-7687EFF1E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5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040EED-2565-4F2A-996F-BFC57790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AB55C8-22CB-4F8D-A817-3C0FFBB96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B5018-6DDB-47AD-B894-3A5AE987C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B23EB-2B04-4C5D-900F-76A9461424F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2905A-3A8A-43FA-8AD2-C9C7C77F4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D093B-9162-41AE-93EB-1B18D3EC5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A1EEF-67E3-4926-ACE7-7687EFF1E4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8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1CFC3-FA94-48A3-BAFF-36138C416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ko-KR" altLang="en-US" dirty="0"/>
              <a:t>도서관리 시스템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3000" dirty="0"/>
              <a:t>_11</a:t>
            </a:r>
            <a:r>
              <a:rPr lang="ko-KR" altLang="en-US" sz="3000" dirty="0"/>
              <a:t>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95288-72B6-4C62-9F0F-EB0A944F3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pPr algn="r"/>
            <a:r>
              <a:rPr lang="en-US" altLang="ko-KR" dirty="0"/>
              <a:t>201311314 </a:t>
            </a:r>
            <a:r>
              <a:rPr lang="ko-KR" altLang="en-US" dirty="0"/>
              <a:t>정재욱</a:t>
            </a:r>
            <a:endParaRPr lang="en-US" altLang="ko-KR" dirty="0"/>
          </a:p>
          <a:p>
            <a:pPr algn="r"/>
            <a:r>
              <a:rPr lang="en-US" altLang="ko-KR" dirty="0"/>
              <a:t>201511269 </a:t>
            </a:r>
            <a:r>
              <a:rPr lang="ko-KR" altLang="en-US" dirty="0" err="1"/>
              <a:t>송상연</a:t>
            </a:r>
            <a:endParaRPr lang="en-US" altLang="ko-KR" dirty="0"/>
          </a:p>
          <a:p>
            <a:pPr algn="r"/>
            <a:r>
              <a:rPr lang="en-US" altLang="ko-KR" dirty="0"/>
              <a:t>201611264 </a:t>
            </a:r>
            <a:r>
              <a:rPr lang="ko-KR" altLang="en-US" dirty="0"/>
              <a:t>박현우</a:t>
            </a:r>
            <a:endParaRPr lang="en-US" altLang="ko-KR" dirty="0"/>
          </a:p>
          <a:p>
            <a:pPr algn="r"/>
            <a:r>
              <a:rPr lang="en-US" altLang="ko-KR" dirty="0"/>
              <a:t>201611304 </a:t>
            </a:r>
            <a:r>
              <a:rPr lang="ko-KR" altLang="en-US" dirty="0" err="1"/>
              <a:t>채민형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96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D3FE-6EB3-4883-AD0D-FBCF9F34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각 기능별 화면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4500" dirty="0"/>
              <a:t>_</a:t>
            </a:r>
            <a:r>
              <a:rPr lang="ko-KR" altLang="en-US" sz="4500" dirty="0"/>
              <a:t>책의</a:t>
            </a:r>
            <a:r>
              <a:rPr lang="en-US" altLang="ko-KR" sz="4500" dirty="0"/>
              <a:t> </a:t>
            </a:r>
            <a:r>
              <a:rPr lang="ko-KR" altLang="en-US" sz="4500" dirty="0"/>
              <a:t>최다 대여 순 </a:t>
            </a:r>
            <a:r>
              <a:rPr lang="en-US" altLang="ko-KR" sz="4500" dirty="0"/>
              <a:t>best list</a:t>
            </a:r>
            <a:endParaRPr lang="ko-KR" altLang="en-US" sz="4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CAFACB-ACE3-4105-8194-057E6BFD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05550" cy="484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6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D3FE-6EB3-4883-AD0D-FBCF9F34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각 기능별 화면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4500" dirty="0"/>
              <a:t>_</a:t>
            </a:r>
            <a:r>
              <a:rPr lang="ko-KR" altLang="en-US" sz="4500" dirty="0"/>
              <a:t>대여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0BED1E-BAF3-4A42-BDB8-E6969EBBC4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6594" y="1690687"/>
            <a:ext cx="6615993" cy="2223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B4BAF2-65D1-48E0-B84B-FEB95F86A661}"/>
              </a:ext>
            </a:extLst>
          </p:cNvPr>
          <p:cNvSpPr/>
          <p:nvPr/>
        </p:nvSpPr>
        <p:spPr>
          <a:xfrm>
            <a:off x="2014071" y="2165490"/>
            <a:ext cx="4966447" cy="254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609541-1F8A-4D2F-83DA-11C4C995BA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92" y="4035452"/>
            <a:ext cx="7711908" cy="26342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7573A3-8117-4D8B-9FBB-D7B550371751}"/>
              </a:ext>
            </a:extLst>
          </p:cNvPr>
          <p:cNvSpPr/>
          <p:nvPr/>
        </p:nvSpPr>
        <p:spPr>
          <a:xfrm>
            <a:off x="5150802" y="4574735"/>
            <a:ext cx="3598751" cy="260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3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D3FE-6EB3-4883-AD0D-FBCF9F34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각 기능별 화면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4500" dirty="0"/>
              <a:t>_</a:t>
            </a:r>
            <a:r>
              <a:rPr lang="ko-KR" altLang="en-US" sz="4500" dirty="0"/>
              <a:t>반납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36C2BC-206A-4753-BEF6-20E3950C8B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0" y="1690688"/>
            <a:ext cx="7012480" cy="23494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F2CB66-33DD-4466-AF21-52EBABF8B4AC}"/>
              </a:ext>
            </a:extLst>
          </p:cNvPr>
          <p:cNvSpPr/>
          <p:nvPr/>
        </p:nvSpPr>
        <p:spPr>
          <a:xfrm>
            <a:off x="2074824" y="2226469"/>
            <a:ext cx="3292047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679929-C58E-45C0-A48A-530D0E4020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52705" y="4071751"/>
            <a:ext cx="7065552" cy="25878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9BA502-470A-4FF1-99F2-2248CDDB537D}"/>
              </a:ext>
            </a:extLst>
          </p:cNvPr>
          <p:cNvSpPr/>
          <p:nvPr/>
        </p:nvSpPr>
        <p:spPr>
          <a:xfrm>
            <a:off x="5931150" y="4624713"/>
            <a:ext cx="3374216" cy="2819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5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D3FE-6EB3-4883-AD0D-FBCF9F34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각 기능별 화면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4500" dirty="0"/>
              <a:t>_</a:t>
            </a:r>
            <a:r>
              <a:rPr lang="ko-KR" altLang="en-US" sz="4500" dirty="0"/>
              <a:t>종료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7A3558-65F6-493E-9E37-F8563D9198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8626"/>
            <a:ext cx="10766799" cy="3440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A19D83-CC3D-45F3-B873-A48FD0EC99BE}"/>
              </a:ext>
            </a:extLst>
          </p:cNvPr>
          <p:cNvSpPr txBox="1"/>
          <p:nvPr/>
        </p:nvSpPr>
        <p:spPr>
          <a:xfrm>
            <a:off x="896814" y="5404338"/>
            <a:ext cx="512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프로그램을 종료하려면 ‘</a:t>
            </a:r>
            <a:r>
              <a:rPr lang="en-US" altLang="ko-KR" dirty="0"/>
              <a:t>Exit’ 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29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19F07-7371-4D39-8E17-88D68634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50C2A-E7A1-4A02-9B63-36F49D84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기능별 화면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8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D3FE-6EB3-4883-AD0D-FBCF9F34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각 기능별 화면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4500" dirty="0"/>
              <a:t>_</a:t>
            </a:r>
            <a:r>
              <a:rPr lang="ko-KR" altLang="en-US" sz="4500" dirty="0"/>
              <a:t>초기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26C19-7432-4DB5-96D6-0F8E1A8B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2025"/>
            <a:ext cx="10515600" cy="17208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프로그램 시작 시 화면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로그인 전에는 프로그램의 모든 기능들에 접근할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86FAF0-7D97-4D7D-8ED6-7EE997C07B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3424" y="1690688"/>
            <a:ext cx="9667873" cy="29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9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D3FE-6EB3-4883-AD0D-FBCF9F34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각 기능별 화면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4500" dirty="0"/>
              <a:t>_</a:t>
            </a:r>
            <a:r>
              <a:rPr lang="ko-KR" altLang="en-US" sz="4500" dirty="0"/>
              <a:t>로그인 화면</a:t>
            </a:r>
            <a:r>
              <a:rPr lang="en-US" altLang="ko-KR" sz="4500" dirty="0"/>
              <a:t>_</a:t>
            </a:r>
            <a:r>
              <a:rPr lang="ko-KR" altLang="en-US" sz="4500" dirty="0"/>
              <a:t>실패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26C19-7432-4DB5-96D6-0F8E1A8B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0311"/>
            <a:ext cx="10515600" cy="113665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로그인 실패 시 </a:t>
            </a:r>
            <a:r>
              <a:rPr lang="en-US" altLang="ko-KR" dirty="0">
                <a:solidFill>
                  <a:srgbClr val="FF0000"/>
                </a:solidFill>
              </a:rPr>
              <a:t>‘Login Denied’ </a:t>
            </a:r>
            <a:r>
              <a:rPr lang="ko-KR" altLang="en-US" dirty="0"/>
              <a:t>메시지 출력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여전히 프로그램의 모든 기능들에 접근이 불가능하다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1D840-DDBD-4DB8-AFF3-CDDA1097D4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9611791" cy="30797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56DF45B-7F27-4D13-BBE5-B11CDF2CD0A8}"/>
              </a:ext>
            </a:extLst>
          </p:cNvPr>
          <p:cNvSpPr/>
          <p:nvPr/>
        </p:nvSpPr>
        <p:spPr>
          <a:xfrm>
            <a:off x="1052195" y="3029584"/>
            <a:ext cx="1207903" cy="530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3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D3FE-6EB3-4883-AD0D-FBCF9F34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각 기능별 화면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4500" dirty="0"/>
              <a:t> _</a:t>
            </a:r>
            <a:r>
              <a:rPr lang="ko-KR" altLang="en-US" sz="4500" dirty="0"/>
              <a:t>로그인 화면</a:t>
            </a:r>
            <a:r>
              <a:rPr lang="en-US" altLang="ko-KR" sz="4500" dirty="0"/>
              <a:t>_</a:t>
            </a:r>
            <a:r>
              <a:rPr lang="ko-KR" altLang="en-US" sz="4500" dirty="0"/>
              <a:t>성공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26C19-7432-4DB5-96D6-0F8E1A8B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3525"/>
            <a:ext cx="10515600" cy="83343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로그인 성공 시 프로그램의 기능들에 접근이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CCD20E-DF82-4A8A-8081-985E158EAC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5" y="1748155"/>
            <a:ext cx="8593455" cy="33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8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D3FE-6EB3-4883-AD0D-FBCF9F34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각 기능별 화면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4500" dirty="0"/>
              <a:t>_</a:t>
            </a:r>
            <a:r>
              <a:rPr lang="ko-KR" altLang="en-US" sz="4500" dirty="0"/>
              <a:t>회원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6563C1-908B-4F83-9C91-A4B08C4B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5" y="2287465"/>
            <a:ext cx="2790911" cy="1551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166BED-B121-4E26-BC14-9EE23FEE5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675" y="2228850"/>
            <a:ext cx="2948559" cy="16104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6CB76E-7AC4-42C1-8D99-DBFB63D1A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768" y="2287465"/>
            <a:ext cx="3103686" cy="1551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3109E8-25D4-4E56-BB3C-00D8AF095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8926" y="3954707"/>
            <a:ext cx="4481055" cy="232300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54518CB-E1D8-436F-97A6-542D141B5A58}"/>
              </a:ext>
            </a:extLst>
          </p:cNvPr>
          <p:cNvSpPr/>
          <p:nvPr/>
        </p:nvSpPr>
        <p:spPr>
          <a:xfrm>
            <a:off x="5800849" y="2904393"/>
            <a:ext cx="590304" cy="451338"/>
          </a:xfrm>
          <a:prstGeom prst="rightArrow">
            <a:avLst>
              <a:gd name="adj1" fmla="val 42207"/>
              <a:gd name="adj2" fmla="val 474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132CE6D-1E11-498A-A26E-455BA5EFA48D}"/>
              </a:ext>
            </a:extLst>
          </p:cNvPr>
          <p:cNvSpPr/>
          <p:nvPr/>
        </p:nvSpPr>
        <p:spPr>
          <a:xfrm>
            <a:off x="2642989" y="2904393"/>
            <a:ext cx="590304" cy="451338"/>
          </a:xfrm>
          <a:prstGeom prst="rightArrow">
            <a:avLst>
              <a:gd name="adj1" fmla="val 42207"/>
              <a:gd name="adj2" fmla="val 474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8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D3FE-6EB3-4883-AD0D-FBCF9F34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각 기능별 화면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4500" dirty="0"/>
              <a:t>_</a:t>
            </a:r>
            <a:r>
              <a:rPr lang="ko-KR" altLang="en-US" sz="4500" dirty="0"/>
              <a:t>책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7998E7-7FA4-4465-B9CC-BE38579EB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76" y="1853529"/>
            <a:ext cx="2893918" cy="1481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6C5101-67F4-4F44-8EE5-AE1092437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878" y="1853529"/>
            <a:ext cx="2868544" cy="1481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CCE9EE-9FDB-4698-A559-FDCFBA5DB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837" y="1779343"/>
            <a:ext cx="2950760" cy="1630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946F55-E15C-4B88-8A85-B8573F801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237" y="3749677"/>
            <a:ext cx="3169993" cy="26290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E65C3C-D1B1-4A78-B181-C6B41BE97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2930" y="3664133"/>
            <a:ext cx="5276850" cy="271462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BA159EB-7ED5-422C-BF16-73D93247BFD3}"/>
              </a:ext>
            </a:extLst>
          </p:cNvPr>
          <p:cNvSpPr/>
          <p:nvPr/>
        </p:nvSpPr>
        <p:spPr>
          <a:xfrm>
            <a:off x="3282134" y="2494513"/>
            <a:ext cx="590304" cy="451338"/>
          </a:xfrm>
          <a:prstGeom prst="rightArrow">
            <a:avLst>
              <a:gd name="adj1" fmla="val 42207"/>
              <a:gd name="adj2" fmla="val 474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7A39CAC-8D14-43FF-80C1-CB58326481A4}"/>
              </a:ext>
            </a:extLst>
          </p:cNvPr>
          <p:cNvSpPr/>
          <p:nvPr/>
        </p:nvSpPr>
        <p:spPr>
          <a:xfrm>
            <a:off x="6563864" y="2494513"/>
            <a:ext cx="590304" cy="451338"/>
          </a:xfrm>
          <a:prstGeom prst="rightArrow">
            <a:avLst>
              <a:gd name="adj1" fmla="val 42207"/>
              <a:gd name="adj2" fmla="val 474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E4FA0AC-E74A-4A0F-9FFC-A64F63C43CD2}"/>
              </a:ext>
            </a:extLst>
          </p:cNvPr>
          <p:cNvSpPr/>
          <p:nvPr/>
        </p:nvSpPr>
        <p:spPr>
          <a:xfrm>
            <a:off x="488623" y="4962220"/>
            <a:ext cx="590304" cy="451338"/>
          </a:xfrm>
          <a:prstGeom prst="rightArrow">
            <a:avLst>
              <a:gd name="adj1" fmla="val 42207"/>
              <a:gd name="adj2" fmla="val 474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69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D3FE-6EB3-4883-AD0D-FBCF9F34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각 기능별 화면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4500" dirty="0"/>
              <a:t>_</a:t>
            </a:r>
            <a:r>
              <a:rPr lang="ko-KR" altLang="en-US" sz="4500" dirty="0"/>
              <a:t>예약</a:t>
            </a:r>
            <a:r>
              <a:rPr lang="en-US" altLang="ko-KR" sz="4500" dirty="0"/>
              <a:t>_1</a:t>
            </a:r>
            <a:endParaRPr lang="ko-KR" altLang="en-US" sz="4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25A4E8-C234-434B-BC19-25EC4D16B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690688"/>
            <a:ext cx="11187028" cy="4043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7C8AF5-A258-4EBC-B0E0-8DFD64E23B38}"/>
              </a:ext>
            </a:extLst>
          </p:cNvPr>
          <p:cNvSpPr txBox="1"/>
          <p:nvPr/>
        </p:nvSpPr>
        <p:spPr>
          <a:xfrm>
            <a:off x="661987" y="5915025"/>
            <a:ext cx="598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각 테이블에 책</a:t>
            </a:r>
            <a:r>
              <a:rPr lang="en-US" altLang="ko-KR" dirty="0"/>
              <a:t>, </a:t>
            </a:r>
            <a:r>
              <a:rPr lang="ko-KR" altLang="en-US" dirty="0"/>
              <a:t>멤버 정보를 확인한다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51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D3FE-6EB3-4883-AD0D-FBCF9F34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/>
              <a:t>각 기능별 화면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4500" dirty="0"/>
              <a:t>_</a:t>
            </a:r>
            <a:r>
              <a:rPr lang="ko-KR" altLang="en-US" sz="4500" dirty="0"/>
              <a:t>예약</a:t>
            </a:r>
            <a:r>
              <a:rPr lang="en-US" altLang="ko-KR" sz="4500" dirty="0"/>
              <a:t>_2</a:t>
            </a:r>
            <a:endParaRPr lang="ko-KR" altLang="en-US" sz="4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F9B5FD-784B-4C82-94DC-5A943894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2478834"/>
            <a:ext cx="3388008" cy="1746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6FCFF5-5227-4AF3-8657-0D66A051B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72" y="2478834"/>
            <a:ext cx="3322348" cy="17465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88EBCD-760F-4714-AE1A-292E3F522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840" y="2478834"/>
            <a:ext cx="3563485" cy="174653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3FD19C0-1E50-43BB-8462-F8313AC66C1B}"/>
              </a:ext>
            </a:extLst>
          </p:cNvPr>
          <p:cNvSpPr/>
          <p:nvPr/>
        </p:nvSpPr>
        <p:spPr>
          <a:xfrm>
            <a:off x="3605489" y="3203331"/>
            <a:ext cx="590304" cy="451338"/>
          </a:xfrm>
          <a:prstGeom prst="rightArrow">
            <a:avLst>
              <a:gd name="adj1" fmla="val 42207"/>
              <a:gd name="adj2" fmla="val 474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D4ED535-8C9F-4A23-9024-6C46166EFF65}"/>
              </a:ext>
            </a:extLst>
          </p:cNvPr>
          <p:cNvSpPr/>
          <p:nvPr/>
        </p:nvSpPr>
        <p:spPr>
          <a:xfrm>
            <a:off x="7549778" y="3203331"/>
            <a:ext cx="590304" cy="451338"/>
          </a:xfrm>
          <a:prstGeom prst="rightArrow">
            <a:avLst>
              <a:gd name="adj1" fmla="val 42207"/>
              <a:gd name="adj2" fmla="val 474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0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102</Words>
  <Application>Microsoft Office PowerPoint</Application>
  <PresentationFormat>와이드스크린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도서관리 시스템  _11조</vt:lpstr>
      <vt:lpstr>목차</vt:lpstr>
      <vt:lpstr>각 기능별 화면  _초기 화면</vt:lpstr>
      <vt:lpstr>각 기능별 화면  _로그인 화면_실패</vt:lpstr>
      <vt:lpstr>각 기능별 화면   _로그인 화면_성공</vt:lpstr>
      <vt:lpstr>각 기능별 화면  _회원 추가</vt:lpstr>
      <vt:lpstr>각 기능별 화면  _책 추가</vt:lpstr>
      <vt:lpstr>각 기능별 화면  _예약_1</vt:lpstr>
      <vt:lpstr>각 기능별 화면  _예약_2</vt:lpstr>
      <vt:lpstr>각 기능별 화면  _책의 최다 대여 순 best list</vt:lpstr>
      <vt:lpstr>각 기능별 화면  _대여</vt:lpstr>
      <vt:lpstr>각 기능별 화면  _반납</vt:lpstr>
      <vt:lpstr>각 기능별 화면  _종료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도서관리 시스템  _11조</dc:title>
  <dc:creator>minhyung chae</dc:creator>
  <cp:lastModifiedBy>minhyung chae</cp:lastModifiedBy>
  <cp:revision>7</cp:revision>
  <dcterms:created xsi:type="dcterms:W3CDTF">2018-12-03T03:18:42Z</dcterms:created>
  <dcterms:modified xsi:type="dcterms:W3CDTF">2018-12-03T03:57:35Z</dcterms:modified>
</cp:coreProperties>
</file>