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7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0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2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9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49A9-6631-4155-92D5-A42BE21CE317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158E-4D54-45C4-A39D-B943D9F4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2137792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heidiSQL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윤민</a:t>
            </a:r>
            <a:r>
              <a:rPr lang="ko-KR" altLang="en-US" dirty="0">
                <a:solidFill>
                  <a:schemeClr val="tx1"/>
                </a:solidFill>
              </a:rPr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18670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34600" cy="705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62163"/>
            <a:ext cx="4572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56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4886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7240"/>
            <a:ext cx="4886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62" y="2708920"/>
            <a:ext cx="4886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66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28750"/>
            <a:ext cx="66675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08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980122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0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980122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03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화면 슬라이드 쇼(4:3)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701-010</dc:creator>
  <cp:lastModifiedBy>701-010</cp:lastModifiedBy>
  <cp:revision>5</cp:revision>
  <dcterms:created xsi:type="dcterms:W3CDTF">2018-09-13T09:00:58Z</dcterms:created>
  <dcterms:modified xsi:type="dcterms:W3CDTF">2018-09-13T09:45:20Z</dcterms:modified>
</cp:coreProperties>
</file>