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EF26-AA9B-4123-A1CA-C2F9D22161FB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60AA-D65C-4960-951E-33EAB63D8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9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EF26-AA9B-4123-A1CA-C2F9D22161FB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60AA-D65C-4960-951E-33EAB63D8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7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EF26-AA9B-4123-A1CA-C2F9D22161FB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60AA-D65C-4960-951E-33EAB63D8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8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EF26-AA9B-4123-A1CA-C2F9D22161FB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60AA-D65C-4960-951E-33EAB63D8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EF26-AA9B-4123-A1CA-C2F9D22161FB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60AA-D65C-4960-951E-33EAB63D8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6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EF26-AA9B-4123-A1CA-C2F9D22161FB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60AA-D65C-4960-951E-33EAB63D8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7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EF26-AA9B-4123-A1CA-C2F9D22161FB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60AA-D65C-4960-951E-33EAB63D8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0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EF26-AA9B-4123-A1CA-C2F9D22161FB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60AA-D65C-4960-951E-33EAB63D8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EF26-AA9B-4123-A1CA-C2F9D22161FB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60AA-D65C-4960-951E-33EAB63D8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0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EF26-AA9B-4123-A1CA-C2F9D22161FB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60AA-D65C-4960-951E-33EAB63D8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6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EF26-AA9B-4123-A1CA-C2F9D22161FB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60AA-D65C-4960-951E-33EAB63D8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DEF26-AA9B-4123-A1CA-C2F9D22161FB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760AA-D65C-4960-951E-33EAB63D8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Test_181019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윤민</a:t>
            </a:r>
            <a:r>
              <a:rPr lang="ko-KR" altLang="en-US" dirty="0"/>
              <a:t>재</a:t>
            </a:r>
          </a:p>
        </p:txBody>
      </p:sp>
    </p:spTree>
    <p:extLst>
      <p:ext uri="{BB962C8B-B14F-4D97-AF65-F5344CB8AC3E}">
        <p14:creationId xmlns:p14="http://schemas.microsoft.com/office/powerpoint/2010/main" val="406221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 16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8" t="32103" r="21193" b="36008"/>
          <a:stretch/>
        </p:blipFill>
        <p:spPr bwMode="auto">
          <a:xfrm>
            <a:off x="323528" y="1700808"/>
            <a:ext cx="8520525" cy="280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72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 16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80275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/* </a:t>
            </a:r>
            <a:r>
              <a:rPr lang="ko-KR" altLang="en-US" dirty="0" smtClean="0"/>
              <a:t>사용자 정보 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CREATE TABLE `customers` (</a:t>
            </a:r>
          </a:p>
          <a:p>
            <a:r>
              <a:rPr lang="en-US" altLang="ko-KR" dirty="0" smtClean="0"/>
              <a:t>	`</a:t>
            </a:r>
            <a:r>
              <a:rPr lang="en-US" altLang="ko-KR" dirty="0" err="1" smtClean="0"/>
              <a:t>c_id</a:t>
            </a:r>
            <a:r>
              <a:rPr lang="en-US" altLang="ko-KR" dirty="0" smtClean="0"/>
              <a:t>` INT(10) UNSIGNED NOT NULL AUTO_INCREMENT,</a:t>
            </a:r>
          </a:p>
          <a:p>
            <a:r>
              <a:rPr lang="en-US" altLang="ko-KR" dirty="0" smtClean="0"/>
              <a:t>	`</a:t>
            </a:r>
            <a:r>
              <a:rPr lang="en-US" altLang="ko-KR" dirty="0" err="1" smtClean="0"/>
              <a:t>c_name</a:t>
            </a:r>
            <a:r>
              <a:rPr lang="en-US" altLang="ko-KR" dirty="0" smtClean="0"/>
              <a:t>` VARCHAR(10) NOT NULL,</a:t>
            </a:r>
          </a:p>
          <a:p>
            <a:r>
              <a:rPr lang="en-US" altLang="ko-KR" dirty="0" smtClean="0"/>
              <a:t>	`</a:t>
            </a:r>
            <a:r>
              <a:rPr lang="en-US" altLang="ko-KR" dirty="0" err="1" smtClean="0"/>
              <a:t>c_password</a:t>
            </a:r>
            <a:r>
              <a:rPr lang="en-US" altLang="ko-KR" dirty="0" smtClean="0"/>
              <a:t>` VARCHAR(10) NOT NULL,</a:t>
            </a:r>
          </a:p>
          <a:p>
            <a:r>
              <a:rPr lang="en-US" altLang="ko-KR" dirty="0" smtClean="0"/>
              <a:t>	`</a:t>
            </a:r>
            <a:r>
              <a:rPr lang="en-US" altLang="ko-KR" dirty="0" err="1" smtClean="0"/>
              <a:t>c_email</a:t>
            </a:r>
            <a:r>
              <a:rPr lang="en-US" altLang="ko-KR" dirty="0" smtClean="0"/>
              <a:t>` VARCHAR(20) NOT NULL,</a:t>
            </a:r>
          </a:p>
          <a:p>
            <a:r>
              <a:rPr lang="en-US" altLang="ko-KR" dirty="0" smtClean="0"/>
              <a:t>	`</a:t>
            </a:r>
            <a:r>
              <a:rPr lang="en-US" altLang="ko-KR" dirty="0" err="1" smtClean="0"/>
              <a:t>c_tel</a:t>
            </a:r>
            <a:r>
              <a:rPr lang="en-US" altLang="ko-KR" dirty="0" smtClean="0"/>
              <a:t>` VARCHAR(16) NULL DEFAULT NULL,</a:t>
            </a:r>
          </a:p>
          <a:p>
            <a:r>
              <a:rPr lang="en-US" altLang="ko-KR" dirty="0" smtClean="0"/>
              <a:t>	PRIMARY KEY (`</a:t>
            </a:r>
            <a:r>
              <a:rPr lang="en-US" altLang="ko-KR" dirty="0" err="1" smtClean="0"/>
              <a:t>c_id</a:t>
            </a:r>
            <a:r>
              <a:rPr lang="en-US" altLang="ko-KR" dirty="0" smtClean="0"/>
              <a:t>`)</a:t>
            </a:r>
          </a:p>
          <a:p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11561" y="4029162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/* </a:t>
            </a:r>
            <a:r>
              <a:rPr lang="ko-KR" altLang="en-US" dirty="0" smtClean="0"/>
              <a:t>제품 정보 *</a:t>
            </a:r>
            <a:r>
              <a:rPr lang="en-US" altLang="ko-KR" dirty="0" smtClean="0"/>
              <a:t>/</a:t>
            </a:r>
          </a:p>
          <a:p>
            <a:r>
              <a:rPr lang="en-US" altLang="ko-KR" dirty="0" smtClean="0"/>
              <a:t>CREATE TABLE `products` (</a:t>
            </a:r>
          </a:p>
          <a:p>
            <a:r>
              <a:rPr lang="en-US" altLang="ko-KR" dirty="0" smtClean="0"/>
              <a:t>	`</a:t>
            </a:r>
            <a:r>
              <a:rPr lang="en-US" altLang="ko-KR" dirty="0" err="1" smtClean="0"/>
              <a:t>p_id</a:t>
            </a:r>
            <a:r>
              <a:rPr lang="en-US" altLang="ko-KR" dirty="0" smtClean="0"/>
              <a:t>` INT(10) UNSIGNED NOT NULL AUTO_INCREMENT,</a:t>
            </a:r>
          </a:p>
          <a:p>
            <a:r>
              <a:rPr lang="en-US" altLang="ko-KR" dirty="0" smtClean="0"/>
              <a:t>	`</a:t>
            </a:r>
            <a:r>
              <a:rPr lang="en-US" altLang="ko-KR" dirty="0" err="1" smtClean="0"/>
              <a:t>p_name</a:t>
            </a:r>
            <a:r>
              <a:rPr lang="en-US" altLang="ko-KR" dirty="0" smtClean="0"/>
              <a:t>` VARCHAR(20) NOT NULL,</a:t>
            </a:r>
          </a:p>
          <a:p>
            <a:r>
              <a:rPr lang="en-US" altLang="ko-KR" dirty="0" smtClean="0"/>
              <a:t>	`</a:t>
            </a:r>
            <a:r>
              <a:rPr lang="en-US" altLang="ko-KR" dirty="0" err="1" smtClean="0"/>
              <a:t>p_unitPrice</a:t>
            </a:r>
            <a:r>
              <a:rPr lang="en-US" altLang="ko-KR" dirty="0" smtClean="0"/>
              <a:t>` INT(11) NULL DEFAULT '0',</a:t>
            </a:r>
          </a:p>
          <a:p>
            <a:r>
              <a:rPr lang="en-US" altLang="ko-KR" dirty="0" smtClean="0"/>
              <a:t>	PRIMARY KEY (`</a:t>
            </a:r>
            <a:r>
              <a:rPr lang="en-US" altLang="ko-KR" dirty="0" err="1" smtClean="0"/>
              <a:t>p_id</a:t>
            </a:r>
            <a:r>
              <a:rPr lang="en-US" altLang="ko-KR" dirty="0" smtClean="0"/>
              <a:t>`)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059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 16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7300" y="1340768"/>
            <a:ext cx="847868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smtClean="0"/>
              <a:t>/* </a:t>
            </a:r>
            <a:r>
              <a:rPr lang="ko-KR" altLang="en-US" sz="1300" dirty="0" smtClean="0"/>
              <a:t>장바구니 정보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제품을 필요한 만큼 구입하기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 *</a:t>
            </a:r>
            <a:r>
              <a:rPr lang="en-US" altLang="ko-KR" sz="1300" dirty="0" smtClean="0"/>
              <a:t>/</a:t>
            </a:r>
          </a:p>
          <a:p>
            <a:r>
              <a:rPr lang="en-US" altLang="ko-KR" sz="1300" dirty="0" smtClean="0"/>
              <a:t>CREATE TABLE `</a:t>
            </a:r>
            <a:r>
              <a:rPr lang="en-US" altLang="ko-KR" sz="1300" dirty="0" err="1" smtClean="0"/>
              <a:t>sold_products</a:t>
            </a:r>
            <a:r>
              <a:rPr lang="en-US" altLang="ko-KR" sz="1300" dirty="0" smtClean="0"/>
              <a:t>` (</a:t>
            </a:r>
          </a:p>
          <a:p>
            <a:r>
              <a:rPr lang="en-US" altLang="ko-KR" sz="1300" dirty="0" smtClean="0"/>
              <a:t>	`</a:t>
            </a:r>
            <a:r>
              <a:rPr lang="en-US" altLang="ko-KR" sz="1300" dirty="0" err="1" smtClean="0"/>
              <a:t>s_orderId</a:t>
            </a:r>
            <a:r>
              <a:rPr lang="en-US" altLang="ko-KR" sz="1300" dirty="0" smtClean="0"/>
              <a:t>` INT(10) UNSIGNED NOT NULL,</a:t>
            </a:r>
          </a:p>
          <a:p>
            <a:r>
              <a:rPr lang="en-US" altLang="ko-KR" sz="1300" dirty="0" smtClean="0"/>
              <a:t>	`</a:t>
            </a:r>
            <a:r>
              <a:rPr lang="en-US" altLang="ko-KR" sz="1300" dirty="0" err="1" smtClean="0"/>
              <a:t>s_productId</a:t>
            </a:r>
            <a:r>
              <a:rPr lang="en-US" altLang="ko-KR" sz="1300" dirty="0" smtClean="0"/>
              <a:t>` INT(10) UNSIGNED NOT NULL,</a:t>
            </a:r>
          </a:p>
          <a:p>
            <a:r>
              <a:rPr lang="en-US" altLang="ko-KR" sz="1300" dirty="0" smtClean="0"/>
              <a:t>	`</a:t>
            </a:r>
            <a:r>
              <a:rPr lang="en-US" altLang="ko-KR" sz="1300" dirty="0" err="1" smtClean="0"/>
              <a:t>s_quantity</a:t>
            </a:r>
            <a:r>
              <a:rPr lang="en-US" altLang="ko-KR" sz="1300" dirty="0" smtClean="0"/>
              <a:t>` INT(11) NULL DEFAULT '0',</a:t>
            </a:r>
          </a:p>
          <a:p>
            <a:r>
              <a:rPr lang="en-US" altLang="ko-KR" sz="1300" dirty="0" smtClean="0"/>
              <a:t>	PRIMARY KEY (`</a:t>
            </a:r>
            <a:r>
              <a:rPr lang="en-US" altLang="ko-KR" sz="1300" dirty="0" err="1" smtClean="0"/>
              <a:t>s_orderId</a:t>
            </a:r>
            <a:r>
              <a:rPr lang="en-US" altLang="ko-KR" sz="1300" dirty="0" smtClean="0"/>
              <a:t>`, `</a:t>
            </a:r>
            <a:r>
              <a:rPr lang="en-US" altLang="ko-KR" sz="1300" dirty="0" err="1" smtClean="0"/>
              <a:t>s_productId</a:t>
            </a:r>
            <a:r>
              <a:rPr lang="en-US" altLang="ko-KR" sz="1300" dirty="0" smtClean="0"/>
              <a:t>`),</a:t>
            </a:r>
          </a:p>
          <a:p>
            <a:r>
              <a:rPr lang="en-US" altLang="ko-KR" sz="1300" dirty="0" smtClean="0"/>
              <a:t>	INDEX `</a:t>
            </a:r>
            <a:r>
              <a:rPr lang="en-US" altLang="ko-KR" sz="1300" dirty="0" err="1" smtClean="0"/>
              <a:t>s_productId</a:t>
            </a:r>
            <a:r>
              <a:rPr lang="en-US" altLang="ko-KR" sz="1300" dirty="0" smtClean="0"/>
              <a:t>` (`</a:t>
            </a:r>
            <a:r>
              <a:rPr lang="en-US" altLang="ko-KR" sz="1300" dirty="0" err="1" smtClean="0"/>
              <a:t>s_productId</a:t>
            </a:r>
            <a:r>
              <a:rPr lang="en-US" altLang="ko-KR" sz="1300" dirty="0" smtClean="0"/>
              <a:t>`),</a:t>
            </a:r>
          </a:p>
          <a:p>
            <a:r>
              <a:rPr lang="en-US" altLang="ko-KR" sz="1300" dirty="0" smtClean="0"/>
              <a:t>	CONSTRAINT `sold_products_ibfk_1` FOREIGN KEY (`</a:t>
            </a:r>
            <a:r>
              <a:rPr lang="en-US" altLang="ko-KR" sz="1300" dirty="0" err="1" smtClean="0"/>
              <a:t>s_orderId</a:t>
            </a:r>
            <a:r>
              <a:rPr lang="en-US" altLang="ko-KR" sz="1300" dirty="0" smtClean="0"/>
              <a:t>`) REFERENCES `orders` (`</a:t>
            </a:r>
            <a:r>
              <a:rPr lang="en-US" altLang="ko-KR" sz="1300" dirty="0" err="1" smtClean="0"/>
              <a:t>o_id</a:t>
            </a:r>
            <a:r>
              <a:rPr lang="en-US" altLang="ko-KR" sz="1300" dirty="0" smtClean="0"/>
              <a:t>`),</a:t>
            </a:r>
          </a:p>
          <a:p>
            <a:r>
              <a:rPr lang="en-US" altLang="ko-KR" sz="1300" dirty="0" smtClean="0"/>
              <a:t>	CONSTRAINT `sold_products_ibfk_2` FOREIGN KEY (`</a:t>
            </a:r>
            <a:r>
              <a:rPr lang="en-US" altLang="ko-KR" sz="1300" dirty="0" err="1" smtClean="0"/>
              <a:t>s_productId</a:t>
            </a:r>
            <a:r>
              <a:rPr lang="en-US" altLang="ko-KR" sz="1300" dirty="0" smtClean="0"/>
              <a:t>`) REFERENCES `products` (`</a:t>
            </a:r>
            <a:r>
              <a:rPr lang="en-US" altLang="ko-KR" sz="1300" dirty="0" err="1" smtClean="0"/>
              <a:t>p_id</a:t>
            </a:r>
            <a:r>
              <a:rPr lang="en-US" altLang="ko-KR" sz="1300" dirty="0" smtClean="0"/>
              <a:t>`)</a:t>
            </a:r>
          </a:p>
          <a:p>
            <a:r>
              <a:rPr lang="en-US" altLang="ko-KR" sz="1300" dirty="0" smtClean="0"/>
              <a:t>);</a:t>
            </a:r>
            <a:endParaRPr lang="en-US" altLang="ko-KR" sz="1300" dirty="0"/>
          </a:p>
        </p:txBody>
      </p:sp>
      <p:sp>
        <p:nvSpPr>
          <p:cNvPr id="4" name="직사각형 3"/>
          <p:cNvSpPr/>
          <p:nvPr/>
        </p:nvSpPr>
        <p:spPr>
          <a:xfrm>
            <a:off x="419065" y="3789040"/>
            <a:ext cx="845515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smtClean="0"/>
              <a:t>/* </a:t>
            </a:r>
            <a:r>
              <a:rPr lang="ko-KR" altLang="en-US" sz="1300" dirty="0" smtClean="0"/>
              <a:t>주문 정보 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총가격</a:t>
            </a:r>
            <a:r>
              <a:rPr lang="en-US" altLang="ko-KR" sz="1300" dirty="0" smtClean="0"/>
              <a:t>) </a:t>
            </a:r>
            <a:r>
              <a:rPr lang="ko-KR" altLang="en-US" sz="1300" dirty="0" smtClean="0"/>
              <a:t>*</a:t>
            </a:r>
            <a:r>
              <a:rPr lang="en-US" altLang="ko-KR" sz="1300" dirty="0" smtClean="0"/>
              <a:t>/</a:t>
            </a:r>
          </a:p>
          <a:p>
            <a:r>
              <a:rPr lang="en-US" altLang="ko-KR" sz="1300" dirty="0" smtClean="0"/>
              <a:t>CREATE TABLE `orders` (</a:t>
            </a:r>
          </a:p>
          <a:p>
            <a:r>
              <a:rPr lang="en-US" altLang="ko-KR" sz="1300" dirty="0" smtClean="0"/>
              <a:t>	`</a:t>
            </a:r>
            <a:r>
              <a:rPr lang="en-US" altLang="ko-KR" sz="1300" dirty="0" err="1" smtClean="0"/>
              <a:t>o_id</a:t>
            </a:r>
            <a:r>
              <a:rPr lang="en-US" altLang="ko-KR" sz="1300" dirty="0" smtClean="0"/>
              <a:t>` INT(10) UNSIGNED NOT NULL AUTO_INCREMENT,</a:t>
            </a:r>
          </a:p>
          <a:p>
            <a:r>
              <a:rPr lang="en-US" altLang="ko-KR" sz="1300" dirty="0" smtClean="0"/>
              <a:t>	`</a:t>
            </a:r>
            <a:r>
              <a:rPr lang="en-US" altLang="ko-KR" sz="1300" dirty="0" err="1" smtClean="0"/>
              <a:t>o_customerId</a:t>
            </a:r>
            <a:r>
              <a:rPr lang="en-US" altLang="ko-KR" sz="1300" dirty="0" smtClean="0"/>
              <a:t>` INT(10) UNSIGNED NOT NULL,</a:t>
            </a:r>
          </a:p>
          <a:p>
            <a:r>
              <a:rPr lang="en-US" altLang="ko-KR" sz="1300" dirty="0" smtClean="0"/>
              <a:t>	`</a:t>
            </a:r>
            <a:r>
              <a:rPr lang="en-US" altLang="ko-KR" sz="1300" dirty="0" err="1" smtClean="0"/>
              <a:t>o_date</a:t>
            </a:r>
            <a:r>
              <a:rPr lang="en-US" altLang="ko-KR" sz="1300" dirty="0" smtClean="0"/>
              <a:t>` DATETIME NOT NULL DEFAULT CURRENT_TIMESTAMP,</a:t>
            </a:r>
          </a:p>
          <a:p>
            <a:r>
              <a:rPr lang="en-US" altLang="ko-KR" sz="1300" dirty="0" smtClean="0"/>
              <a:t>	`</a:t>
            </a:r>
            <a:r>
              <a:rPr lang="en-US" altLang="ko-KR" sz="1300" dirty="0" err="1" smtClean="0"/>
              <a:t>o_price</a:t>
            </a:r>
            <a:r>
              <a:rPr lang="en-US" altLang="ko-KR" sz="1300" dirty="0" smtClean="0"/>
              <a:t>` INT(11) NULL DEFAULT '0',</a:t>
            </a:r>
          </a:p>
          <a:p>
            <a:r>
              <a:rPr lang="en-US" altLang="ko-KR" sz="1300" dirty="0" smtClean="0"/>
              <a:t>	PRIMARY KEY (`</a:t>
            </a:r>
            <a:r>
              <a:rPr lang="en-US" altLang="ko-KR" sz="1300" dirty="0" err="1" smtClean="0"/>
              <a:t>o_id</a:t>
            </a:r>
            <a:r>
              <a:rPr lang="en-US" altLang="ko-KR" sz="1300" dirty="0" smtClean="0"/>
              <a:t>`),</a:t>
            </a:r>
          </a:p>
          <a:p>
            <a:r>
              <a:rPr lang="en-US" altLang="ko-KR" sz="1300" dirty="0" smtClean="0"/>
              <a:t>	INDEX `</a:t>
            </a:r>
            <a:r>
              <a:rPr lang="en-US" altLang="ko-KR" sz="1300" dirty="0" err="1" smtClean="0"/>
              <a:t>o_customerId</a:t>
            </a:r>
            <a:r>
              <a:rPr lang="en-US" altLang="ko-KR" sz="1300" dirty="0" smtClean="0"/>
              <a:t>` (`</a:t>
            </a:r>
            <a:r>
              <a:rPr lang="en-US" altLang="ko-KR" sz="1300" dirty="0" err="1" smtClean="0"/>
              <a:t>o_customerId</a:t>
            </a:r>
            <a:r>
              <a:rPr lang="en-US" altLang="ko-KR" sz="1300" dirty="0" smtClean="0"/>
              <a:t>`),</a:t>
            </a:r>
          </a:p>
          <a:p>
            <a:r>
              <a:rPr lang="en-US" altLang="ko-KR" sz="1300" dirty="0" smtClean="0"/>
              <a:t>	CONSTRAINT `orders_ibfk_1` FOREIGN KEY (`</a:t>
            </a:r>
            <a:r>
              <a:rPr lang="en-US" altLang="ko-KR" sz="1300" dirty="0" err="1" smtClean="0"/>
              <a:t>o_customerId</a:t>
            </a:r>
            <a:r>
              <a:rPr lang="en-US" altLang="ko-KR" sz="1300" dirty="0" smtClean="0"/>
              <a:t>`) REFERENCES `customers` (`</a:t>
            </a:r>
            <a:r>
              <a:rPr lang="en-US" altLang="ko-KR" sz="1300" dirty="0" err="1" smtClean="0"/>
              <a:t>c_id</a:t>
            </a:r>
            <a:r>
              <a:rPr lang="en-US" altLang="ko-KR" sz="1300" dirty="0" smtClean="0"/>
              <a:t>`)</a:t>
            </a:r>
          </a:p>
          <a:p>
            <a:r>
              <a:rPr lang="en-US" altLang="ko-KR" sz="1300" dirty="0" smtClean="0"/>
              <a:t>);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37258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 16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412776"/>
            <a:ext cx="8964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/* </a:t>
            </a:r>
            <a:r>
              <a:rPr lang="ko-KR" altLang="en-US" sz="1600" dirty="0" smtClean="0"/>
              <a:t>일별 매출액 *</a:t>
            </a:r>
            <a:r>
              <a:rPr lang="en-US" altLang="ko-KR" sz="1600" dirty="0" smtClean="0"/>
              <a:t>/</a:t>
            </a:r>
          </a:p>
          <a:p>
            <a:r>
              <a:rPr lang="en-US" altLang="ko-KR" sz="1600" dirty="0" smtClean="0"/>
              <a:t>SELECT </a:t>
            </a:r>
            <a:r>
              <a:rPr lang="en-US" altLang="ko-KR" sz="1600" dirty="0" err="1" smtClean="0"/>
              <a:t>p.p_id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p.p_name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p.p_unitPrice</a:t>
            </a:r>
            <a:r>
              <a:rPr lang="en-US" altLang="ko-KR" sz="1600" dirty="0" smtClean="0"/>
              <a:t>, SUM(</a:t>
            </a:r>
            <a:r>
              <a:rPr lang="en-US" altLang="ko-KR" sz="1600" dirty="0" err="1" smtClean="0"/>
              <a:t>sp.s_quantity</a:t>
            </a:r>
            <a:r>
              <a:rPr lang="en-US" altLang="ko-KR" sz="1600" dirty="0" smtClean="0"/>
              <a:t>), SUM(</a:t>
            </a:r>
            <a:r>
              <a:rPr lang="en-US" altLang="ko-KR" sz="1600" dirty="0" err="1" smtClean="0"/>
              <a:t>sp.s_quantity</a:t>
            </a:r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p.p_unitPrice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FROM products AS p</a:t>
            </a:r>
          </a:p>
          <a:p>
            <a:r>
              <a:rPr lang="en-US" altLang="ko-KR" sz="1600" dirty="0" smtClean="0"/>
              <a:t>JOIN </a:t>
            </a:r>
            <a:r>
              <a:rPr lang="en-US" altLang="ko-KR" sz="1600" dirty="0" err="1" smtClean="0"/>
              <a:t>sold_products</a:t>
            </a:r>
            <a:r>
              <a:rPr lang="en-US" altLang="ko-KR" sz="1600" dirty="0" smtClean="0"/>
              <a:t> AS </a:t>
            </a:r>
            <a:r>
              <a:rPr lang="en-US" altLang="ko-KR" sz="1600" dirty="0" err="1" smtClean="0"/>
              <a:t>sp</a:t>
            </a:r>
            <a:r>
              <a:rPr lang="en-US" altLang="ko-KR" sz="1600" dirty="0" smtClean="0"/>
              <a:t> ON </a:t>
            </a:r>
            <a:r>
              <a:rPr lang="en-US" altLang="ko-KR" sz="1600" dirty="0" err="1" smtClean="0"/>
              <a:t>p.p_id</a:t>
            </a:r>
            <a:r>
              <a:rPr lang="en-US" altLang="ko-KR" sz="1600" dirty="0" smtClean="0"/>
              <a:t> =</a:t>
            </a:r>
            <a:r>
              <a:rPr lang="en-US" altLang="ko-KR" sz="1600" dirty="0" err="1" smtClean="0"/>
              <a:t>sp.s_productId</a:t>
            </a:r>
            <a:endParaRPr lang="en-US" altLang="ko-KR" sz="1600" dirty="0" smtClean="0"/>
          </a:p>
          <a:p>
            <a:r>
              <a:rPr lang="en-US" altLang="ko-KR" sz="1600" dirty="0" smtClean="0"/>
              <a:t>JOIN orders AS o ON </a:t>
            </a:r>
            <a:r>
              <a:rPr lang="en-US" altLang="ko-KR" sz="1600" dirty="0" err="1" smtClean="0"/>
              <a:t>sp.s_orderId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o.o_id</a:t>
            </a:r>
            <a:endParaRPr lang="en-US" altLang="ko-KR" sz="1600" dirty="0" smtClean="0"/>
          </a:p>
          <a:p>
            <a:r>
              <a:rPr lang="en-US" altLang="ko-KR" sz="1600" dirty="0" smtClean="0"/>
              <a:t>WHERE DATE(</a:t>
            </a:r>
            <a:r>
              <a:rPr lang="en-US" altLang="ko-KR" sz="1600" dirty="0" err="1" smtClean="0"/>
              <a:t>o.o_date</a:t>
            </a:r>
            <a:r>
              <a:rPr lang="en-US" altLang="ko-KR" sz="1600" dirty="0" smtClean="0"/>
              <a:t>) = '" + year + "-" + month + "-" + day + "'</a:t>
            </a:r>
          </a:p>
          <a:p>
            <a:r>
              <a:rPr lang="en-US" altLang="ko-KR" sz="1600" dirty="0" smtClean="0"/>
              <a:t>GROUP BY </a:t>
            </a:r>
            <a:r>
              <a:rPr lang="en-US" altLang="ko-KR" sz="1600" dirty="0" err="1" smtClean="0"/>
              <a:t>p.p_id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/* 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year , month , day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외부에서 </a:t>
            </a:r>
            <a:r>
              <a:rPr lang="ko-KR" altLang="en-US" sz="1600" dirty="0" err="1" smtClean="0"/>
              <a:t>입력받음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*</a:t>
            </a:r>
            <a:r>
              <a:rPr lang="en-US" altLang="ko-KR" sz="1600" dirty="0" smtClean="0"/>
              <a:t>/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4399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Exam 17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568" y="1340768"/>
            <a:ext cx="6948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SELECT</a:t>
            </a:r>
            <a:r>
              <a:rPr lang="en-US" altLang="ko-KR" dirty="0"/>
              <a:t> *</a:t>
            </a:r>
          </a:p>
          <a:p>
            <a:r>
              <a:rPr lang="en-US" altLang="ko-KR" b="1" dirty="0"/>
              <a:t>FROM</a:t>
            </a:r>
            <a:r>
              <a:rPr lang="en-US" altLang="ko-KR" dirty="0"/>
              <a:t> city</a:t>
            </a:r>
          </a:p>
          <a:p>
            <a:r>
              <a:rPr lang="en-US" altLang="ko-KR" b="1" dirty="0"/>
              <a:t>WHERE</a:t>
            </a:r>
            <a:r>
              <a:rPr lang="en-US" altLang="ko-KR" dirty="0"/>
              <a:t> Population &gt;1000000 </a:t>
            </a:r>
            <a:r>
              <a:rPr lang="en-US" altLang="ko-KR" b="1" dirty="0"/>
              <a:t>AND</a:t>
            </a:r>
            <a:r>
              <a:rPr lang="en-US" altLang="ko-KR" dirty="0"/>
              <a:t> </a:t>
            </a:r>
            <a:r>
              <a:rPr lang="en-US" altLang="ko-KR" dirty="0" err="1"/>
              <a:t>CountryCode</a:t>
            </a:r>
            <a:r>
              <a:rPr lang="en-US" altLang="ko-KR" dirty="0"/>
              <a:t> = '</a:t>
            </a:r>
            <a:r>
              <a:rPr lang="en-US" altLang="ko-KR" dirty="0" err="1"/>
              <a:t>kor</a:t>
            </a:r>
            <a:r>
              <a:rPr lang="en-US" altLang="ko-KR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19207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148</Words>
  <Application>Microsoft Office PowerPoint</Application>
  <PresentationFormat>화면 슬라이드 쇼(4:3)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Test_181019</vt:lpstr>
      <vt:lpstr>Exam 16</vt:lpstr>
      <vt:lpstr>Exam 16</vt:lpstr>
      <vt:lpstr>Exam 16</vt:lpstr>
      <vt:lpstr>Exam 16</vt:lpstr>
      <vt:lpstr>Exam 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Test_181019</dc:title>
  <dc:creator>701-010</dc:creator>
  <cp:lastModifiedBy>701-010</cp:lastModifiedBy>
  <cp:revision>4</cp:revision>
  <dcterms:created xsi:type="dcterms:W3CDTF">2018-10-19T06:22:40Z</dcterms:created>
  <dcterms:modified xsi:type="dcterms:W3CDTF">2018-10-19T06:57:13Z</dcterms:modified>
</cp:coreProperties>
</file>