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2B9D-EDF3-49AA-BEA8-449109B5B04B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834C-291F-4F84-9E6F-0D978B7C6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6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2B9D-EDF3-49AA-BEA8-449109B5B04B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834C-291F-4F84-9E6F-0D978B7C6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0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2B9D-EDF3-49AA-BEA8-449109B5B04B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834C-291F-4F84-9E6F-0D978B7C6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2B9D-EDF3-49AA-BEA8-449109B5B04B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834C-291F-4F84-9E6F-0D978B7C6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0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2B9D-EDF3-49AA-BEA8-449109B5B04B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834C-291F-4F84-9E6F-0D978B7C6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2B9D-EDF3-49AA-BEA8-449109B5B04B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834C-291F-4F84-9E6F-0D978B7C6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40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2B9D-EDF3-49AA-BEA8-449109B5B04B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834C-291F-4F84-9E6F-0D978B7C6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1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2B9D-EDF3-49AA-BEA8-449109B5B04B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834C-291F-4F84-9E6F-0D978B7C6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2B9D-EDF3-49AA-BEA8-449109B5B04B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834C-291F-4F84-9E6F-0D978B7C6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2B9D-EDF3-49AA-BEA8-449109B5B04B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834C-291F-4F84-9E6F-0D978B7C6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2B9D-EDF3-49AA-BEA8-449109B5B04B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834C-291F-4F84-9E6F-0D978B7C6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5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2B9D-EDF3-49AA-BEA8-449109B5B04B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834C-291F-4F84-9E6F-0D978B7C6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2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JUNIT Test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윤민</a:t>
            </a:r>
            <a:r>
              <a:rPr lang="ko-KR" altLang="en-US" dirty="0"/>
              <a:t>재</a:t>
            </a:r>
          </a:p>
        </p:txBody>
      </p:sp>
    </p:spTree>
    <p:extLst>
      <p:ext uri="{BB962C8B-B14F-4D97-AF65-F5344CB8AC3E}">
        <p14:creationId xmlns:p14="http://schemas.microsoft.com/office/powerpoint/2010/main" val="218633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525"/>
            <a:ext cx="8735327" cy="416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56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0"/>
            <a:ext cx="5114925" cy="690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80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85813"/>
            <a:ext cx="76200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77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85813"/>
            <a:ext cx="76200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31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243013"/>
            <a:ext cx="50006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25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243013"/>
            <a:ext cx="50006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4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507760" cy="462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51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34625" cy="690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07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71525"/>
            <a:ext cx="9037038" cy="431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16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</Words>
  <Application>Microsoft Office PowerPoint</Application>
  <PresentationFormat>화면 슬라이드 쇼(4:3)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JUNIT Test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701-010</dc:creator>
  <cp:lastModifiedBy>701-010</cp:lastModifiedBy>
  <cp:revision>3</cp:revision>
  <dcterms:created xsi:type="dcterms:W3CDTF">2018-10-25T02:11:35Z</dcterms:created>
  <dcterms:modified xsi:type="dcterms:W3CDTF">2018-10-25T03:14:21Z</dcterms:modified>
</cp:coreProperties>
</file>