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300" r:id="rId3"/>
    <p:sldId id="257" r:id="rId4"/>
    <p:sldId id="258" r:id="rId5"/>
    <p:sldId id="296" r:id="rId6"/>
    <p:sldId id="292" r:id="rId7"/>
    <p:sldId id="279" r:id="rId8"/>
    <p:sldId id="280" r:id="rId9"/>
    <p:sldId id="297" r:id="rId10"/>
    <p:sldId id="298" r:id="rId11"/>
    <p:sldId id="299" r:id="rId12"/>
    <p:sldId id="259" r:id="rId13"/>
    <p:sldId id="301" r:id="rId14"/>
    <p:sldId id="302" r:id="rId15"/>
    <p:sldId id="294" r:id="rId16"/>
    <p:sldId id="261" r:id="rId17"/>
    <p:sldId id="260" r:id="rId18"/>
    <p:sldId id="295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A2BEC0-E6FD-412D-9811-BD215F345E6E}" v="348" dt="2024-05-05T17:11:29.9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208"/>
  </p:normalViewPr>
  <p:slideViewPr>
    <p:cSldViewPr showGuides="1">
      <p:cViewPr varScale="1">
        <p:scale>
          <a:sx n="67" d="100"/>
          <a:sy n="67" d="100"/>
        </p:scale>
        <p:origin x="1509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9" d="100"/>
          <a:sy n="109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재현" userId="fd31af77-44af-4bb9-8da7-9e2b7e57fa3d" providerId="ADAL" clId="{E4B7FBF9-D26A-4831-B89D-0098B2A5BD4E}"/>
    <pc:docChg chg="modMainMaster">
      <pc:chgData name="박재현" userId="fd31af77-44af-4bb9-8da7-9e2b7e57fa3d" providerId="ADAL" clId="{E4B7FBF9-D26A-4831-B89D-0098B2A5BD4E}" dt="2024-04-23T01:10:55.224" v="1" actId="20577"/>
      <pc:docMkLst>
        <pc:docMk/>
      </pc:docMkLst>
      <pc:sldMasterChg chg="modSldLayout">
        <pc:chgData name="박재현" userId="fd31af77-44af-4bb9-8da7-9e2b7e57fa3d" providerId="ADAL" clId="{E4B7FBF9-D26A-4831-B89D-0098B2A5BD4E}" dt="2024-04-23T01:10:55.224" v="1" actId="20577"/>
        <pc:sldMasterMkLst>
          <pc:docMk/>
          <pc:sldMasterMk cId="3846055200" sldId="2147483672"/>
        </pc:sldMasterMkLst>
        <pc:sldLayoutChg chg="modSp mod">
          <pc:chgData name="박재현" userId="fd31af77-44af-4bb9-8da7-9e2b7e57fa3d" providerId="ADAL" clId="{E4B7FBF9-D26A-4831-B89D-0098B2A5BD4E}" dt="2024-04-23T01:10:55.224" v="1" actId="20577"/>
          <pc:sldLayoutMkLst>
            <pc:docMk/>
            <pc:sldMasterMk cId="3846055200" sldId="2147483672"/>
            <pc:sldLayoutMk cId="189570794" sldId="2147483673"/>
          </pc:sldLayoutMkLst>
          <pc:spChg chg="mod">
            <ac:chgData name="박재현" userId="fd31af77-44af-4bb9-8da7-9e2b7e57fa3d" providerId="ADAL" clId="{E4B7FBF9-D26A-4831-B89D-0098B2A5BD4E}" dt="2024-04-23T01:10:55.224" v="1" actId="20577"/>
            <ac:spMkLst>
              <pc:docMk/>
              <pc:sldMasterMk cId="3846055200" sldId="2147483672"/>
              <pc:sldLayoutMk cId="189570794" sldId="2147483673"/>
              <ac:spMk id="7" creationId="{00000000-0000-0000-0000-000000000000}"/>
            </ac:spMkLst>
          </pc:spChg>
        </pc:sldLayoutChg>
      </pc:sldMasterChg>
    </pc:docChg>
  </pc:docChgLst>
  <pc:docChgLst>
    <pc:chgData name="박재현" userId="fd31af77-44af-4bb9-8da7-9e2b7e57fa3d" providerId="ADAL" clId="{A4641078-8D8E-44E8-A746-46D8EE8361DB}"/>
    <pc:docChg chg="modSld modMainMaster">
      <pc:chgData name="박재현" userId="fd31af77-44af-4bb9-8da7-9e2b7e57fa3d" providerId="ADAL" clId="{A4641078-8D8E-44E8-A746-46D8EE8361DB}" dt="2021-04-20T01:26:35.131" v="3" actId="20577"/>
      <pc:docMkLst>
        <pc:docMk/>
      </pc:docMkLst>
      <pc:sldChg chg="modSp mod">
        <pc:chgData name="박재현" userId="fd31af77-44af-4bb9-8da7-9e2b7e57fa3d" providerId="ADAL" clId="{A4641078-8D8E-44E8-A746-46D8EE8361DB}" dt="2021-04-20T01:26:35.131" v="3" actId="20577"/>
        <pc:sldMkLst>
          <pc:docMk/>
          <pc:sldMk cId="2366643029" sldId="256"/>
        </pc:sldMkLst>
        <pc:spChg chg="mod">
          <ac:chgData name="박재현" userId="fd31af77-44af-4bb9-8da7-9e2b7e57fa3d" providerId="ADAL" clId="{A4641078-8D8E-44E8-A746-46D8EE8361DB}" dt="2021-04-20T01:26:35.131" v="3" actId="20577"/>
          <ac:spMkLst>
            <pc:docMk/>
            <pc:sldMk cId="2366643029" sldId="256"/>
            <ac:spMk id="3" creationId="{00000000-0000-0000-0000-000000000000}"/>
          </ac:spMkLst>
        </pc:spChg>
      </pc:sldChg>
      <pc:sldMasterChg chg="modSldLayout">
        <pc:chgData name="박재현" userId="fd31af77-44af-4bb9-8da7-9e2b7e57fa3d" providerId="ADAL" clId="{A4641078-8D8E-44E8-A746-46D8EE8361DB}" dt="2021-04-20T01:26:25.283" v="1" actId="20577"/>
        <pc:sldMasterMkLst>
          <pc:docMk/>
          <pc:sldMasterMk cId="3846055200" sldId="2147483672"/>
        </pc:sldMasterMkLst>
        <pc:sldLayoutChg chg="modSp mod">
          <pc:chgData name="박재현" userId="fd31af77-44af-4bb9-8da7-9e2b7e57fa3d" providerId="ADAL" clId="{A4641078-8D8E-44E8-A746-46D8EE8361DB}" dt="2021-04-20T01:26:25.283" v="1" actId="20577"/>
          <pc:sldLayoutMkLst>
            <pc:docMk/>
            <pc:sldMasterMk cId="3846055200" sldId="2147483672"/>
            <pc:sldLayoutMk cId="189570794" sldId="2147483673"/>
          </pc:sldLayoutMkLst>
          <pc:spChg chg="mod">
            <ac:chgData name="박재현" userId="fd31af77-44af-4bb9-8da7-9e2b7e57fa3d" providerId="ADAL" clId="{A4641078-8D8E-44E8-A746-46D8EE8361DB}" dt="2021-04-20T01:26:25.283" v="1" actId="20577"/>
            <ac:spMkLst>
              <pc:docMk/>
              <pc:sldMasterMk cId="3846055200" sldId="2147483672"/>
              <pc:sldLayoutMk cId="189570794" sldId="2147483673"/>
              <ac:spMk id="7" creationId="{00000000-0000-0000-0000-000000000000}"/>
            </ac:spMkLst>
          </pc:spChg>
        </pc:sldLayoutChg>
      </pc:sldMasterChg>
    </pc:docChg>
  </pc:docChgLst>
  <pc:docChgLst>
    <pc:chgData name="재현 박" userId="fd31af77-44af-4bb9-8da7-9e2b7e57fa3d" providerId="ADAL" clId="{BA2F0D80-84C9-3744-94BE-73CDAB56EBB0}"/>
    <pc:docChg chg="modSld modMainMaster">
      <pc:chgData name="재현 박" userId="fd31af77-44af-4bb9-8da7-9e2b7e57fa3d" providerId="ADAL" clId="{BA2F0D80-84C9-3744-94BE-73CDAB56EBB0}" dt="2020-04-11T04:58:27.561" v="7" actId="20577"/>
      <pc:docMkLst>
        <pc:docMk/>
      </pc:docMkLst>
      <pc:sldChg chg="modSp">
        <pc:chgData name="재현 박" userId="fd31af77-44af-4bb9-8da7-9e2b7e57fa3d" providerId="ADAL" clId="{BA2F0D80-84C9-3744-94BE-73CDAB56EBB0}" dt="2020-04-11T04:58:09.046" v="3" actId="20577"/>
        <pc:sldMkLst>
          <pc:docMk/>
          <pc:sldMk cId="2366643029" sldId="256"/>
        </pc:sldMkLst>
        <pc:spChg chg="mod">
          <ac:chgData name="재현 박" userId="fd31af77-44af-4bb9-8da7-9e2b7e57fa3d" providerId="ADAL" clId="{BA2F0D80-84C9-3744-94BE-73CDAB56EBB0}" dt="2020-04-11T04:58:09.046" v="3" actId="20577"/>
          <ac:spMkLst>
            <pc:docMk/>
            <pc:sldMk cId="2366643029" sldId="256"/>
            <ac:spMk id="3" creationId="{00000000-0000-0000-0000-000000000000}"/>
          </ac:spMkLst>
        </pc:spChg>
      </pc:sldChg>
      <pc:sldMasterChg chg="modSldLayout">
        <pc:chgData name="재현 박" userId="fd31af77-44af-4bb9-8da7-9e2b7e57fa3d" providerId="ADAL" clId="{BA2F0D80-84C9-3744-94BE-73CDAB56EBB0}" dt="2020-04-11T04:58:27.561" v="7" actId="20577"/>
        <pc:sldMasterMkLst>
          <pc:docMk/>
          <pc:sldMasterMk cId="3846055200" sldId="2147483672"/>
        </pc:sldMasterMkLst>
        <pc:sldLayoutChg chg="modSp">
          <pc:chgData name="재현 박" userId="fd31af77-44af-4bb9-8da7-9e2b7e57fa3d" providerId="ADAL" clId="{BA2F0D80-84C9-3744-94BE-73CDAB56EBB0}" dt="2020-04-11T04:58:27.561" v="7" actId="20577"/>
          <pc:sldLayoutMkLst>
            <pc:docMk/>
            <pc:sldMasterMk cId="3846055200" sldId="2147483672"/>
            <pc:sldLayoutMk cId="189570794" sldId="2147483673"/>
          </pc:sldLayoutMkLst>
          <pc:spChg chg="mod">
            <ac:chgData name="재현 박" userId="fd31af77-44af-4bb9-8da7-9e2b7e57fa3d" providerId="ADAL" clId="{BA2F0D80-84C9-3744-94BE-73CDAB56EBB0}" dt="2020-04-11T04:58:27.561" v="7" actId="20577"/>
            <ac:spMkLst>
              <pc:docMk/>
              <pc:sldMasterMk cId="3846055200" sldId="2147483672"/>
              <pc:sldLayoutMk cId="189570794" sldId="2147483673"/>
              <ac:spMk id="7" creationId="{00000000-0000-0000-0000-000000000000}"/>
            </ac:spMkLst>
          </pc:spChg>
        </pc:sldLayoutChg>
      </pc:sldMasterChg>
    </pc:docChg>
  </pc:docChgLst>
  <pc:docChgLst>
    <pc:chgData name="민재 조" userId="6edfcf022e88e475" providerId="LiveId" clId="{3CA2BEC0-E6FD-412D-9811-BD215F345E6E}"/>
    <pc:docChg chg="undo redo custSel addSld delSld modSld">
      <pc:chgData name="민재 조" userId="6edfcf022e88e475" providerId="LiveId" clId="{3CA2BEC0-E6FD-412D-9811-BD215F345E6E}" dt="2024-05-05T19:12:17.780" v="5510" actId="20577"/>
      <pc:docMkLst>
        <pc:docMk/>
      </pc:docMkLst>
      <pc:sldChg chg="modSp mod">
        <pc:chgData name="민재 조" userId="6edfcf022e88e475" providerId="LiveId" clId="{3CA2BEC0-E6FD-412D-9811-BD215F345E6E}" dt="2024-05-04T08:53:56.331" v="3447"/>
        <pc:sldMkLst>
          <pc:docMk/>
          <pc:sldMk cId="2366643029" sldId="256"/>
        </pc:sldMkLst>
        <pc:spChg chg="mod">
          <ac:chgData name="민재 조" userId="6edfcf022e88e475" providerId="LiveId" clId="{3CA2BEC0-E6FD-412D-9811-BD215F345E6E}" dt="2024-05-04T08:53:56.331" v="3447"/>
          <ac:spMkLst>
            <pc:docMk/>
            <pc:sldMk cId="2366643029" sldId="256"/>
            <ac:spMk id="2" creationId="{00000000-0000-0000-0000-000000000000}"/>
          </ac:spMkLst>
        </pc:spChg>
        <pc:spChg chg="mod">
          <ac:chgData name="민재 조" userId="6edfcf022e88e475" providerId="LiveId" clId="{3CA2BEC0-E6FD-412D-9811-BD215F345E6E}" dt="2024-05-03T06:53:44.970" v="3298" actId="20577"/>
          <ac:spMkLst>
            <pc:docMk/>
            <pc:sldMk cId="2366643029" sldId="256"/>
            <ac:spMk id="3" creationId="{00000000-0000-0000-0000-000000000000}"/>
          </ac:spMkLst>
        </pc:spChg>
      </pc:sldChg>
      <pc:sldChg chg="modSp mod">
        <pc:chgData name="민재 조" userId="6edfcf022e88e475" providerId="LiveId" clId="{3CA2BEC0-E6FD-412D-9811-BD215F345E6E}" dt="2024-05-05T15:21:41.309" v="5175"/>
        <pc:sldMkLst>
          <pc:docMk/>
          <pc:sldMk cId="1090132190" sldId="257"/>
        </pc:sldMkLst>
        <pc:spChg chg="mod">
          <ac:chgData name="민재 조" userId="6edfcf022e88e475" providerId="LiveId" clId="{3CA2BEC0-E6FD-412D-9811-BD215F345E6E}" dt="2024-05-05T15:21:41.309" v="5175"/>
          <ac:spMkLst>
            <pc:docMk/>
            <pc:sldMk cId="1090132190" sldId="257"/>
            <ac:spMk id="3" creationId="{00000000-0000-0000-0000-000000000000}"/>
          </ac:spMkLst>
        </pc:spChg>
      </pc:sldChg>
      <pc:sldChg chg="addSp delSp modSp mod">
        <pc:chgData name="민재 조" userId="6edfcf022e88e475" providerId="LiveId" clId="{3CA2BEC0-E6FD-412D-9811-BD215F345E6E}" dt="2024-05-05T15:21:18.328" v="5121" actId="1076"/>
        <pc:sldMkLst>
          <pc:docMk/>
          <pc:sldMk cId="2380333850" sldId="258"/>
        </pc:sldMkLst>
        <pc:spChg chg="mod">
          <ac:chgData name="민재 조" userId="6edfcf022e88e475" providerId="LiveId" clId="{3CA2BEC0-E6FD-412D-9811-BD215F345E6E}" dt="2024-05-05T15:20:19.383" v="5090" actId="1076"/>
          <ac:spMkLst>
            <pc:docMk/>
            <pc:sldMk cId="2380333850" sldId="258"/>
            <ac:spMk id="3" creationId="{00000000-0000-0000-0000-000000000000}"/>
          </ac:spMkLst>
        </pc:spChg>
        <pc:spChg chg="mod">
          <ac:chgData name="민재 조" userId="6edfcf022e88e475" providerId="LiveId" clId="{3CA2BEC0-E6FD-412D-9811-BD215F345E6E}" dt="2024-05-05T15:20:11.445" v="5088" actId="1076"/>
          <ac:spMkLst>
            <pc:docMk/>
            <pc:sldMk cId="2380333850" sldId="258"/>
            <ac:spMk id="4" creationId="{92C7AC77-ACC3-D846-AF8D-6EFB4A0B1E9A}"/>
          </ac:spMkLst>
        </pc:spChg>
        <pc:spChg chg="mod">
          <ac:chgData name="민재 조" userId="6edfcf022e88e475" providerId="LiveId" clId="{3CA2BEC0-E6FD-412D-9811-BD215F345E6E}" dt="2024-05-05T15:20:49.299" v="5116" actId="20577"/>
          <ac:spMkLst>
            <pc:docMk/>
            <pc:sldMk cId="2380333850" sldId="258"/>
            <ac:spMk id="5" creationId="{979B5D56-44C5-2CA6-1370-3381DE96AB85}"/>
          </ac:spMkLst>
        </pc:spChg>
        <pc:spChg chg="mod">
          <ac:chgData name="민재 조" userId="6edfcf022e88e475" providerId="LiveId" clId="{3CA2BEC0-E6FD-412D-9811-BD215F345E6E}" dt="2024-05-05T15:19:37.991" v="5084" actId="1076"/>
          <ac:spMkLst>
            <pc:docMk/>
            <pc:sldMk cId="2380333850" sldId="258"/>
            <ac:spMk id="6" creationId="{0BE587DA-76C2-578A-60A8-C697D0377824}"/>
          </ac:spMkLst>
        </pc:spChg>
        <pc:spChg chg="mod">
          <ac:chgData name="민재 조" userId="6edfcf022e88e475" providerId="LiveId" clId="{3CA2BEC0-E6FD-412D-9811-BD215F345E6E}" dt="2024-05-05T15:20:37.547" v="5093" actId="14100"/>
          <ac:spMkLst>
            <pc:docMk/>
            <pc:sldMk cId="2380333850" sldId="258"/>
            <ac:spMk id="7" creationId="{EDF1AFFE-8B19-21D1-51C8-97569C217598}"/>
          </ac:spMkLst>
        </pc:spChg>
        <pc:spChg chg="del mod">
          <ac:chgData name="민재 조" userId="6edfcf022e88e475" providerId="LiveId" clId="{3CA2BEC0-E6FD-412D-9811-BD215F345E6E}" dt="2024-05-05T15:18:39.060" v="5076" actId="478"/>
          <ac:spMkLst>
            <pc:docMk/>
            <pc:sldMk cId="2380333850" sldId="258"/>
            <ac:spMk id="8" creationId="{9DCFF1D1-62A0-72D5-997A-C2A63FA7C497}"/>
          </ac:spMkLst>
        </pc:spChg>
        <pc:spChg chg="del mod">
          <ac:chgData name="민재 조" userId="6edfcf022e88e475" providerId="LiveId" clId="{3CA2BEC0-E6FD-412D-9811-BD215F345E6E}" dt="2024-04-29T20:37:34.536" v="236" actId="478"/>
          <ac:spMkLst>
            <pc:docMk/>
            <pc:sldMk cId="2380333850" sldId="258"/>
            <ac:spMk id="9" creationId="{FB7B4DB8-CDD0-324C-C529-25365841CC9E}"/>
          </ac:spMkLst>
        </pc:spChg>
        <pc:spChg chg="del mod">
          <ac:chgData name="민재 조" userId="6edfcf022e88e475" providerId="LiveId" clId="{3CA2BEC0-E6FD-412D-9811-BD215F345E6E}" dt="2024-04-29T20:41:49.040" v="395" actId="478"/>
          <ac:spMkLst>
            <pc:docMk/>
            <pc:sldMk cId="2380333850" sldId="258"/>
            <ac:spMk id="10" creationId="{A605C898-B449-A261-AF14-2363D27492BF}"/>
          </ac:spMkLst>
        </pc:spChg>
        <pc:spChg chg="mod">
          <ac:chgData name="민재 조" userId="6edfcf022e88e475" providerId="LiveId" clId="{3CA2BEC0-E6FD-412D-9811-BD215F345E6E}" dt="2024-05-05T15:19:14.961" v="5081" actId="1076"/>
          <ac:spMkLst>
            <pc:docMk/>
            <pc:sldMk cId="2380333850" sldId="258"/>
            <ac:spMk id="13" creationId="{5789E5E9-597E-6099-DA5A-5DFF5F7190F2}"/>
          </ac:spMkLst>
        </pc:spChg>
        <pc:spChg chg="mod">
          <ac:chgData name="민재 조" userId="6edfcf022e88e475" providerId="LiveId" clId="{3CA2BEC0-E6FD-412D-9811-BD215F345E6E}" dt="2024-05-05T15:21:02.869" v="5117" actId="1076"/>
          <ac:spMkLst>
            <pc:docMk/>
            <pc:sldMk cId="2380333850" sldId="258"/>
            <ac:spMk id="14" creationId="{6E828AE8-3D17-3A04-FC6D-D4FCA925E482}"/>
          </ac:spMkLst>
        </pc:spChg>
        <pc:spChg chg="del mod">
          <ac:chgData name="민재 조" userId="6edfcf022e88e475" providerId="LiveId" clId="{3CA2BEC0-E6FD-412D-9811-BD215F345E6E}" dt="2024-04-29T20:45:07.131" v="510" actId="478"/>
          <ac:spMkLst>
            <pc:docMk/>
            <pc:sldMk cId="2380333850" sldId="258"/>
            <ac:spMk id="15" creationId="{C8A8BF53-0E16-6932-9F98-CB22B8D2AC86}"/>
          </ac:spMkLst>
        </pc:spChg>
        <pc:spChg chg="del">
          <ac:chgData name="민재 조" userId="6edfcf022e88e475" providerId="LiveId" clId="{3CA2BEC0-E6FD-412D-9811-BD215F345E6E}" dt="2024-04-29T20:44:21.248" v="481" actId="478"/>
          <ac:spMkLst>
            <pc:docMk/>
            <pc:sldMk cId="2380333850" sldId="258"/>
            <ac:spMk id="17" creationId="{D117653D-BA3B-72B3-367F-58B1AFA9170C}"/>
          </ac:spMkLst>
        </pc:spChg>
        <pc:spChg chg="del mod">
          <ac:chgData name="민재 조" userId="6edfcf022e88e475" providerId="LiveId" clId="{3CA2BEC0-E6FD-412D-9811-BD215F345E6E}" dt="2024-04-29T20:42:18.529" v="403" actId="478"/>
          <ac:spMkLst>
            <pc:docMk/>
            <pc:sldMk cId="2380333850" sldId="258"/>
            <ac:spMk id="18" creationId="{5E52E311-DBE7-C60A-2268-0E483B26D55F}"/>
          </ac:spMkLst>
        </pc:spChg>
        <pc:spChg chg="mod">
          <ac:chgData name="민재 조" userId="6edfcf022e88e475" providerId="LiveId" clId="{3CA2BEC0-E6FD-412D-9811-BD215F345E6E}" dt="2024-05-05T15:20:31.182" v="5091" actId="1076"/>
          <ac:spMkLst>
            <pc:docMk/>
            <pc:sldMk cId="2380333850" sldId="258"/>
            <ac:spMk id="23" creationId="{AE2C3A67-B72F-4950-2834-9A8C4814472C}"/>
          </ac:spMkLst>
        </pc:spChg>
        <pc:spChg chg="del mod">
          <ac:chgData name="민재 조" userId="6edfcf022e88e475" providerId="LiveId" clId="{3CA2BEC0-E6FD-412D-9811-BD215F345E6E}" dt="2024-04-29T20:39:06.871" v="265" actId="478"/>
          <ac:spMkLst>
            <pc:docMk/>
            <pc:sldMk cId="2380333850" sldId="258"/>
            <ac:spMk id="24" creationId="{44978584-4D92-D907-7E3B-32FC623E67DB}"/>
          </ac:spMkLst>
        </pc:spChg>
        <pc:spChg chg="mod">
          <ac:chgData name="민재 조" userId="6edfcf022e88e475" providerId="LiveId" clId="{3CA2BEC0-E6FD-412D-9811-BD215F345E6E}" dt="2024-05-03T06:54:34.799" v="3306" actId="1076"/>
          <ac:spMkLst>
            <pc:docMk/>
            <pc:sldMk cId="2380333850" sldId="258"/>
            <ac:spMk id="25" creationId="{D96DEDD0-029B-BE2B-FE89-8CEDA345557C}"/>
          </ac:spMkLst>
        </pc:spChg>
        <pc:spChg chg="mod">
          <ac:chgData name="민재 조" userId="6edfcf022e88e475" providerId="LiveId" clId="{3CA2BEC0-E6FD-412D-9811-BD215F345E6E}" dt="2024-05-03T06:54:22.253" v="3305" actId="1076"/>
          <ac:spMkLst>
            <pc:docMk/>
            <pc:sldMk cId="2380333850" sldId="258"/>
            <ac:spMk id="28" creationId="{65AB2A35-AF7F-109B-46E9-F97264695FF6}"/>
          </ac:spMkLst>
        </pc:spChg>
        <pc:spChg chg="mod">
          <ac:chgData name="민재 조" userId="6edfcf022e88e475" providerId="LiveId" clId="{3CA2BEC0-E6FD-412D-9811-BD215F345E6E}" dt="2024-05-05T15:20:31.182" v="5091" actId="1076"/>
          <ac:spMkLst>
            <pc:docMk/>
            <pc:sldMk cId="2380333850" sldId="258"/>
            <ac:spMk id="29" creationId="{80592EBD-9FB3-D0E7-FE5D-67752C50CE74}"/>
          </ac:spMkLst>
        </pc:spChg>
        <pc:spChg chg="del mod">
          <ac:chgData name="민재 조" userId="6edfcf022e88e475" providerId="LiveId" clId="{3CA2BEC0-E6FD-412D-9811-BD215F345E6E}" dt="2024-05-05T15:18:40.747" v="5077" actId="478"/>
          <ac:spMkLst>
            <pc:docMk/>
            <pc:sldMk cId="2380333850" sldId="258"/>
            <ac:spMk id="30" creationId="{0AB55A9D-314A-BADB-4077-CE3E74AC9CEA}"/>
          </ac:spMkLst>
        </pc:spChg>
        <pc:spChg chg="del mod">
          <ac:chgData name="민재 조" userId="6edfcf022e88e475" providerId="LiveId" clId="{3CA2BEC0-E6FD-412D-9811-BD215F345E6E}" dt="2024-04-29T20:45:51.719" v="520" actId="478"/>
          <ac:spMkLst>
            <pc:docMk/>
            <pc:sldMk cId="2380333850" sldId="258"/>
            <ac:spMk id="31" creationId="{FB85734D-F043-67A7-9613-EFC9CBFD36D9}"/>
          </ac:spMkLst>
        </pc:spChg>
        <pc:spChg chg="add mod">
          <ac:chgData name="민재 조" userId="6edfcf022e88e475" providerId="LiveId" clId="{3CA2BEC0-E6FD-412D-9811-BD215F345E6E}" dt="2024-05-03T06:54:22.253" v="3305" actId="1076"/>
          <ac:spMkLst>
            <pc:docMk/>
            <pc:sldMk cId="2380333850" sldId="258"/>
            <ac:spMk id="37" creationId="{F627D51B-634E-1A8F-DFF9-78AF37C38108}"/>
          </ac:spMkLst>
        </pc:spChg>
        <pc:spChg chg="del mod">
          <ac:chgData name="민재 조" userId="6edfcf022e88e475" providerId="LiveId" clId="{3CA2BEC0-E6FD-412D-9811-BD215F345E6E}" dt="2024-04-29T20:37:35.496" v="237" actId="478"/>
          <ac:spMkLst>
            <pc:docMk/>
            <pc:sldMk cId="2380333850" sldId="258"/>
            <ac:spMk id="39" creationId="{7B62DF7A-05FD-8F10-3150-711997A30600}"/>
          </ac:spMkLst>
        </pc:spChg>
        <pc:spChg chg="del">
          <ac:chgData name="민재 조" userId="6edfcf022e88e475" providerId="LiveId" clId="{3CA2BEC0-E6FD-412D-9811-BD215F345E6E}" dt="2024-04-29T20:44:21.840" v="482" actId="478"/>
          <ac:spMkLst>
            <pc:docMk/>
            <pc:sldMk cId="2380333850" sldId="258"/>
            <ac:spMk id="42" creationId="{D479AD78-0D67-2B18-52A6-C13745604BAC}"/>
          </ac:spMkLst>
        </pc:spChg>
        <pc:spChg chg="del mod">
          <ac:chgData name="민재 조" userId="6edfcf022e88e475" providerId="LiveId" clId="{3CA2BEC0-E6FD-412D-9811-BD215F345E6E}" dt="2024-04-29T20:43:29.555" v="448" actId="478"/>
          <ac:spMkLst>
            <pc:docMk/>
            <pc:sldMk cId="2380333850" sldId="258"/>
            <ac:spMk id="44" creationId="{83F982D0-9B9F-0DDC-E79D-517A3F348F98}"/>
          </ac:spMkLst>
        </pc:spChg>
        <pc:spChg chg="add mod">
          <ac:chgData name="민재 조" userId="6edfcf022e88e475" providerId="LiveId" clId="{3CA2BEC0-E6FD-412D-9811-BD215F345E6E}" dt="2024-04-29T20:39:20.667" v="269" actId="1076"/>
          <ac:spMkLst>
            <pc:docMk/>
            <pc:sldMk cId="2380333850" sldId="258"/>
            <ac:spMk id="46" creationId="{59D2AC7E-ADBE-0EFF-3806-AC6C82043F97}"/>
          </ac:spMkLst>
        </pc:spChg>
        <pc:spChg chg="add mod">
          <ac:chgData name="민재 조" userId="6edfcf022e88e475" providerId="LiveId" clId="{3CA2BEC0-E6FD-412D-9811-BD215F345E6E}" dt="2024-04-29T20:39:20.667" v="269" actId="1076"/>
          <ac:spMkLst>
            <pc:docMk/>
            <pc:sldMk cId="2380333850" sldId="258"/>
            <ac:spMk id="47" creationId="{BD51E046-DC34-2F68-7A99-F86D1EF8984B}"/>
          </ac:spMkLst>
        </pc:spChg>
        <pc:spChg chg="del mod">
          <ac:chgData name="민재 조" userId="6edfcf022e88e475" providerId="LiveId" clId="{3CA2BEC0-E6FD-412D-9811-BD215F345E6E}" dt="2024-04-29T20:44:51.704" v="506" actId="478"/>
          <ac:spMkLst>
            <pc:docMk/>
            <pc:sldMk cId="2380333850" sldId="258"/>
            <ac:spMk id="48" creationId="{C3374512-96D3-F57C-694B-DC1E9B7C92AC}"/>
          </ac:spMkLst>
        </pc:spChg>
        <pc:spChg chg="add del mod">
          <ac:chgData name="민재 조" userId="6edfcf022e88e475" providerId="LiveId" clId="{3CA2BEC0-E6FD-412D-9811-BD215F345E6E}" dt="2024-05-03T06:53:52.933" v="3299" actId="478"/>
          <ac:spMkLst>
            <pc:docMk/>
            <pc:sldMk cId="2380333850" sldId="258"/>
            <ac:spMk id="50" creationId="{C171FD0F-7964-679E-E74D-89D586D7E620}"/>
          </ac:spMkLst>
        </pc:spChg>
        <pc:spChg chg="add del mod">
          <ac:chgData name="민재 조" userId="6edfcf022e88e475" providerId="LiveId" clId="{3CA2BEC0-E6FD-412D-9811-BD215F345E6E}" dt="2024-05-03T06:53:52.933" v="3299" actId="478"/>
          <ac:spMkLst>
            <pc:docMk/>
            <pc:sldMk cId="2380333850" sldId="258"/>
            <ac:spMk id="51" creationId="{CDE4070C-520C-C43B-1184-3080F0AD9AE6}"/>
          </ac:spMkLst>
        </pc:spChg>
        <pc:spChg chg="add mod">
          <ac:chgData name="민재 조" userId="6edfcf022e88e475" providerId="LiveId" clId="{3CA2BEC0-E6FD-412D-9811-BD215F345E6E}" dt="2024-05-03T06:55:04.620" v="3308" actId="1076"/>
          <ac:spMkLst>
            <pc:docMk/>
            <pc:sldMk cId="2380333850" sldId="258"/>
            <ac:spMk id="53" creationId="{3B6237C5-67BD-F359-B963-E625F84FDA67}"/>
          </ac:spMkLst>
        </pc:spChg>
        <pc:spChg chg="add mod">
          <ac:chgData name="민재 조" userId="6edfcf022e88e475" providerId="LiveId" clId="{3CA2BEC0-E6FD-412D-9811-BD215F345E6E}" dt="2024-05-03T06:55:04.620" v="3308" actId="1076"/>
          <ac:spMkLst>
            <pc:docMk/>
            <pc:sldMk cId="2380333850" sldId="258"/>
            <ac:spMk id="54" creationId="{FC79B1AC-4DED-164C-5FB3-D851BFA95E51}"/>
          </ac:spMkLst>
        </pc:spChg>
        <pc:spChg chg="add mod">
          <ac:chgData name="민재 조" userId="6edfcf022e88e475" providerId="LiveId" clId="{3CA2BEC0-E6FD-412D-9811-BD215F345E6E}" dt="2024-05-03T06:54:34.799" v="3306" actId="1076"/>
          <ac:spMkLst>
            <pc:docMk/>
            <pc:sldMk cId="2380333850" sldId="258"/>
            <ac:spMk id="55" creationId="{6D04F7E9-6A76-B0EE-7B71-AA49A6C8BAE5}"/>
          </ac:spMkLst>
        </pc:spChg>
        <pc:spChg chg="add mod">
          <ac:chgData name="민재 조" userId="6edfcf022e88e475" providerId="LiveId" clId="{3CA2BEC0-E6FD-412D-9811-BD215F345E6E}" dt="2024-05-05T15:19:14.961" v="5081" actId="1076"/>
          <ac:spMkLst>
            <pc:docMk/>
            <pc:sldMk cId="2380333850" sldId="258"/>
            <ac:spMk id="67" creationId="{827B8DB5-F574-05EB-95AC-BE95B14CCF57}"/>
          </ac:spMkLst>
        </pc:spChg>
        <pc:spChg chg="add del mod">
          <ac:chgData name="민재 조" userId="6edfcf022e88e475" providerId="LiveId" clId="{3CA2BEC0-E6FD-412D-9811-BD215F345E6E}" dt="2024-05-05T15:18:39.060" v="5076" actId="478"/>
          <ac:spMkLst>
            <pc:docMk/>
            <pc:sldMk cId="2380333850" sldId="258"/>
            <ac:spMk id="71" creationId="{7235A32C-ED6F-5C02-880C-3BF39EFE8514}"/>
          </ac:spMkLst>
        </pc:spChg>
        <pc:spChg chg="add mod">
          <ac:chgData name="민재 조" userId="6edfcf022e88e475" providerId="LiveId" clId="{3CA2BEC0-E6FD-412D-9811-BD215F345E6E}" dt="2024-05-05T15:21:18.328" v="5121" actId="1076"/>
          <ac:spMkLst>
            <pc:docMk/>
            <pc:sldMk cId="2380333850" sldId="258"/>
            <ac:spMk id="76" creationId="{1285709E-E2CD-8CCE-3ADA-5BA486794F83}"/>
          </ac:spMkLst>
        </pc:spChg>
        <pc:cxnChg chg="mod">
          <ac:chgData name="민재 조" userId="6edfcf022e88e475" providerId="LiveId" clId="{3CA2BEC0-E6FD-412D-9811-BD215F345E6E}" dt="2024-05-05T15:20:11.445" v="5088" actId="1076"/>
          <ac:cxnSpMkLst>
            <pc:docMk/>
            <pc:sldMk cId="2380333850" sldId="258"/>
            <ac:cxnSpMk id="11" creationId="{D49C13DB-A953-B91C-62E5-0C05194BF72F}"/>
          </ac:cxnSpMkLst>
        </pc:cxnChg>
        <pc:cxnChg chg="del mod">
          <ac:chgData name="민재 조" userId="6edfcf022e88e475" providerId="LiveId" clId="{3CA2BEC0-E6FD-412D-9811-BD215F345E6E}" dt="2024-04-29T20:43:51.820" v="454" actId="478"/>
          <ac:cxnSpMkLst>
            <pc:docMk/>
            <pc:sldMk cId="2380333850" sldId="258"/>
            <ac:cxnSpMk id="12" creationId="{84E92BEC-88C5-C450-F6AE-9D3879785296}"/>
          </ac:cxnSpMkLst>
        </pc:cxnChg>
        <pc:cxnChg chg="del mod">
          <ac:chgData name="민재 조" userId="6edfcf022e88e475" providerId="LiveId" clId="{3CA2BEC0-E6FD-412D-9811-BD215F345E6E}" dt="2024-04-29T20:41:49.738" v="396" actId="478"/>
          <ac:cxnSpMkLst>
            <pc:docMk/>
            <pc:sldMk cId="2380333850" sldId="258"/>
            <ac:cxnSpMk id="16" creationId="{7439E657-9AF0-955B-C42B-522079F8C349}"/>
          </ac:cxnSpMkLst>
        </pc:cxnChg>
        <pc:cxnChg chg="del">
          <ac:chgData name="민재 조" userId="6edfcf022e88e475" providerId="LiveId" clId="{3CA2BEC0-E6FD-412D-9811-BD215F345E6E}" dt="2024-04-29T20:41:33.770" v="391" actId="478"/>
          <ac:cxnSpMkLst>
            <pc:docMk/>
            <pc:sldMk cId="2380333850" sldId="258"/>
            <ac:cxnSpMk id="19" creationId="{58C0ACEC-B2E9-A9E7-E792-6006E77F78A9}"/>
          </ac:cxnSpMkLst>
        </pc:cxnChg>
        <pc:cxnChg chg="del mod">
          <ac:chgData name="민재 조" userId="6edfcf022e88e475" providerId="LiveId" clId="{3CA2BEC0-E6FD-412D-9811-BD215F345E6E}" dt="2024-04-29T20:36:20.473" v="225" actId="478"/>
          <ac:cxnSpMkLst>
            <pc:docMk/>
            <pc:sldMk cId="2380333850" sldId="258"/>
            <ac:cxnSpMk id="20" creationId="{047BF9F8-8284-2B3E-8103-D6E2E45C19C3}"/>
          </ac:cxnSpMkLst>
        </pc:cxnChg>
        <pc:cxnChg chg="mod">
          <ac:chgData name="민재 조" userId="6edfcf022e88e475" providerId="LiveId" clId="{3CA2BEC0-E6FD-412D-9811-BD215F345E6E}" dt="2024-05-03T06:54:34.799" v="3306" actId="1076"/>
          <ac:cxnSpMkLst>
            <pc:docMk/>
            <pc:sldMk cId="2380333850" sldId="258"/>
            <ac:cxnSpMk id="21" creationId="{3F4FA8B0-3446-6259-2B78-348982438587}"/>
          </ac:cxnSpMkLst>
        </pc:cxnChg>
        <pc:cxnChg chg="del">
          <ac:chgData name="민재 조" userId="6edfcf022e88e475" providerId="LiveId" clId="{3CA2BEC0-E6FD-412D-9811-BD215F345E6E}" dt="2024-04-29T20:41:40.689" v="394" actId="478"/>
          <ac:cxnSpMkLst>
            <pc:docMk/>
            <pc:sldMk cId="2380333850" sldId="258"/>
            <ac:cxnSpMk id="26" creationId="{1EDAF269-174F-DE71-6F58-C0A2A010253E}"/>
          </ac:cxnSpMkLst>
        </pc:cxnChg>
        <pc:cxnChg chg="del">
          <ac:chgData name="민재 조" userId="6edfcf022e88e475" providerId="LiveId" clId="{3CA2BEC0-E6FD-412D-9811-BD215F345E6E}" dt="2024-04-29T20:41:50.642" v="397" actId="478"/>
          <ac:cxnSpMkLst>
            <pc:docMk/>
            <pc:sldMk cId="2380333850" sldId="258"/>
            <ac:cxnSpMk id="27" creationId="{5704E60E-2F14-7D01-CD49-6653070D2807}"/>
          </ac:cxnSpMkLst>
        </pc:cxnChg>
        <pc:cxnChg chg="del">
          <ac:chgData name="민재 조" userId="6edfcf022e88e475" providerId="LiveId" clId="{3CA2BEC0-E6FD-412D-9811-BD215F345E6E}" dt="2024-04-29T20:41:37.902" v="393" actId="478"/>
          <ac:cxnSpMkLst>
            <pc:docMk/>
            <pc:sldMk cId="2380333850" sldId="258"/>
            <ac:cxnSpMk id="45" creationId="{6C3061A9-F476-18FD-AF9E-179D40455637}"/>
          </ac:cxnSpMkLst>
        </pc:cxnChg>
        <pc:cxnChg chg="add del mod">
          <ac:chgData name="민재 조" userId="6edfcf022e88e475" providerId="LiveId" clId="{3CA2BEC0-E6FD-412D-9811-BD215F345E6E}" dt="2024-05-03T06:53:54.503" v="3300" actId="478"/>
          <ac:cxnSpMkLst>
            <pc:docMk/>
            <pc:sldMk cId="2380333850" sldId="258"/>
            <ac:cxnSpMk id="49" creationId="{8D97C600-B32E-C73A-2890-1EA69A32EBF8}"/>
          </ac:cxnSpMkLst>
        </pc:cxnChg>
        <pc:cxnChg chg="add mod">
          <ac:chgData name="민재 조" userId="6edfcf022e88e475" providerId="LiveId" clId="{3CA2BEC0-E6FD-412D-9811-BD215F345E6E}" dt="2024-05-03T06:55:04.620" v="3308" actId="1076"/>
          <ac:cxnSpMkLst>
            <pc:docMk/>
            <pc:sldMk cId="2380333850" sldId="258"/>
            <ac:cxnSpMk id="52" creationId="{A631CF9C-B90B-372D-D82F-4734331D03C4}"/>
          </ac:cxnSpMkLst>
        </pc:cxnChg>
        <pc:cxnChg chg="add mod">
          <ac:chgData name="민재 조" userId="6edfcf022e88e475" providerId="LiveId" clId="{3CA2BEC0-E6FD-412D-9811-BD215F345E6E}" dt="2024-05-05T15:20:02.199" v="5086" actId="1076"/>
          <ac:cxnSpMkLst>
            <pc:docMk/>
            <pc:sldMk cId="2380333850" sldId="258"/>
            <ac:cxnSpMk id="58" creationId="{D5A92FC0-F2F6-4BE0-B98D-B362119E381F}"/>
          </ac:cxnSpMkLst>
        </pc:cxnChg>
        <pc:cxnChg chg="add del mod">
          <ac:chgData name="민재 조" userId="6edfcf022e88e475" providerId="LiveId" clId="{3CA2BEC0-E6FD-412D-9811-BD215F345E6E}" dt="2024-05-05T15:18:41.354" v="5078" actId="478"/>
          <ac:cxnSpMkLst>
            <pc:docMk/>
            <pc:sldMk cId="2380333850" sldId="258"/>
            <ac:cxnSpMk id="61" creationId="{DAB894F2-4793-2AA3-0C51-E97165FCAA28}"/>
          </ac:cxnSpMkLst>
        </pc:cxnChg>
        <pc:cxnChg chg="add mod">
          <ac:chgData name="민재 조" userId="6edfcf022e88e475" providerId="LiveId" clId="{3CA2BEC0-E6FD-412D-9811-BD215F345E6E}" dt="2024-05-05T15:20:11.445" v="5088" actId="1076"/>
          <ac:cxnSpMkLst>
            <pc:docMk/>
            <pc:sldMk cId="2380333850" sldId="258"/>
            <ac:cxnSpMk id="72" creationId="{74FC5ACE-49F1-066F-E8DA-16CF230B879C}"/>
          </ac:cxnSpMkLst>
        </pc:cxnChg>
        <pc:cxnChg chg="add mod">
          <ac:chgData name="민재 조" userId="6edfcf022e88e475" providerId="LiveId" clId="{3CA2BEC0-E6FD-412D-9811-BD215F345E6E}" dt="2024-05-05T15:21:14.510" v="5120" actId="14100"/>
          <ac:cxnSpMkLst>
            <pc:docMk/>
            <pc:sldMk cId="2380333850" sldId="258"/>
            <ac:cxnSpMk id="77" creationId="{6B570C82-7EAC-EC7C-241A-C6D3AA995C27}"/>
          </ac:cxnSpMkLst>
        </pc:cxnChg>
      </pc:sldChg>
      <pc:sldChg chg="addSp delSp modSp mod">
        <pc:chgData name="민재 조" userId="6edfcf022e88e475" providerId="LiveId" clId="{3CA2BEC0-E6FD-412D-9811-BD215F345E6E}" dt="2024-05-05T15:27:38.980" v="5186" actId="1076"/>
        <pc:sldMkLst>
          <pc:docMk/>
          <pc:sldMk cId="1260935468" sldId="259"/>
        </pc:sldMkLst>
        <pc:spChg chg="mod">
          <ac:chgData name="민재 조" userId="6edfcf022e88e475" providerId="LiveId" clId="{3CA2BEC0-E6FD-412D-9811-BD215F345E6E}" dt="2024-05-04T09:45:46.690" v="3616" actId="20577"/>
          <ac:spMkLst>
            <pc:docMk/>
            <pc:sldMk cId="1260935468" sldId="259"/>
            <ac:spMk id="2" creationId="{00000000-0000-0000-0000-000000000000}"/>
          </ac:spMkLst>
        </pc:spChg>
        <pc:spChg chg="del mod">
          <ac:chgData name="민재 조" userId="6edfcf022e88e475" providerId="LiveId" clId="{3CA2BEC0-E6FD-412D-9811-BD215F345E6E}" dt="2024-04-29T20:56:56.378" v="587" actId="478"/>
          <ac:spMkLst>
            <pc:docMk/>
            <pc:sldMk cId="1260935468" sldId="259"/>
            <ac:spMk id="3" creationId="{00000000-0000-0000-0000-000000000000}"/>
          </ac:spMkLst>
        </pc:spChg>
        <pc:picChg chg="add del mod">
          <ac:chgData name="민재 조" userId="6edfcf022e88e475" providerId="LiveId" clId="{3CA2BEC0-E6FD-412D-9811-BD215F345E6E}" dt="2024-05-03T23:56:12.080" v="3323" actId="478"/>
          <ac:picMkLst>
            <pc:docMk/>
            <pc:sldMk cId="1260935468" sldId="259"/>
            <ac:picMk id="4" creationId="{292F72B9-866E-A090-1157-897EC9BDBDB7}"/>
          </ac:picMkLst>
        </pc:picChg>
        <pc:picChg chg="add mod">
          <ac:chgData name="민재 조" userId="6edfcf022e88e475" providerId="LiveId" clId="{3CA2BEC0-E6FD-412D-9811-BD215F345E6E}" dt="2024-05-05T15:27:38.980" v="5186" actId="1076"/>
          <ac:picMkLst>
            <pc:docMk/>
            <pc:sldMk cId="1260935468" sldId="259"/>
            <ac:picMk id="4" creationId="{53A86292-0EA0-6C5A-9866-615190B7F14E}"/>
          </ac:picMkLst>
        </pc:picChg>
        <pc:picChg chg="add del mod">
          <ac:chgData name="민재 조" userId="6edfcf022e88e475" providerId="LiveId" clId="{3CA2BEC0-E6FD-412D-9811-BD215F345E6E}" dt="2024-05-01T05:41:51.343" v="1351" actId="478"/>
          <ac:picMkLst>
            <pc:docMk/>
            <pc:sldMk cId="1260935468" sldId="259"/>
            <ac:picMk id="5" creationId="{333B4FA4-7B7C-98F9-C97A-F8B34DB4AB18}"/>
          </ac:picMkLst>
        </pc:picChg>
        <pc:picChg chg="add del mod">
          <ac:chgData name="민재 조" userId="6edfcf022e88e475" providerId="LiveId" clId="{3CA2BEC0-E6FD-412D-9811-BD215F345E6E}" dt="2024-05-03T23:58:47" v="3326" actId="478"/>
          <ac:picMkLst>
            <pc:docMk/>
            <pc:sldMk cId="1260935468" sldId="259"/>
            <ac:picMk id="5" creationId="{5F1B3DEB-E3D5-3C24-87F8-93FF98C1BFBE}"/>
          </ac:picMkLst>
        </pc:picChg>
        <pc:picChg chg="del">
          <ac:chgData name="민재 조" userId="6edfcf022e88e475" providerId="LiveId" clId="{3CA2BEC0-E6FD-412D-9811-BD215F345E6E}" dt="2024-05-05T15:22:08.957" v="5178" actId="478"/>
          <ac:picMkLst>
            <pc:docMk/>
            <pc:sldMk cId="1260935468" sldId="259"/>
            <ac:picMk id="6" creationId="{7FED5946-ED5A-52AC-8CEA-42A5C16C0672}"/>
          </ac:picMkLst>
        </pc:picChg>
        <pc:picChg chg="add mod">
          <ac:chgData name="민재 조" userId="6edfcf022e88e475" providerId="LiveId" clId="{3CA2BEC0-E6FD-412D-9811-BD215F345E6E}" dt="2024-05-03T23:59:21.010" v="3328" actId="1076"/>
          <ac:picMkLst>
            <pc:docMk/>
            <pc:sldMk cId="1260935468" sldId="259"/>
            <ac:picMk id="7" creationId="{22B32915-8D66-2E76-2CE5-23FB78ACDF46}"/>
          </ac:picMkLst>
        </pc:picChg>
      </pc:sldChg>
      <pc:sldChg chg="modSp mod">
        <pc:chgData name="민재 조" userId="6edfcf022e88e475" providerId="LiveId" clId="{3CA2BEC0-E6FD-412D-9811-BD215F345E6E}" dt="2024-05-05T19:12:17.780" v="5510" actId="20577"/>
        <pc:sldMkLst>
          <pc:docMk/>
          <pc:sldMk cId="1873091385" sldId="261"/>
        </pc:sldMkLst>
        <pc:graphicFrameChg chg="mod modGraphic">
          <ac:chgData name="민재 조" userId="6edfcf022e88e475" providerId="LiveId" clId="{3CA2BEC0-E6FD-412D-9811-BD215F345E6E}" dt="2024-05-05T19:12:17.780" v="5510" actId="20577"/>
          <ac:graphicFrameMkLst>
            <pc:docMk/>
            <pc:sldMk cId="1873091385" sldId="261"/>
            <ac:graphicFrameMk id="4" creationId="{00000000-0000-0000-0000-000000000000}"/>
          </ac:graphicFrameMkLst>
        </pc:graphicFrameChg>
      </pc:sldChg>
      <pc:sldChg chg="addSp delSp modSp del mod">
        <pc:chgData name="민재 조" userId="6edfcf022e88e475" providerId="LiveId" clId="{3CA2BEC0-E6FD-412D-9811-BD215F345E6E}" dt="2024-05-02T04:54:25.277" v="2442" actId="47"/>
        <pc:sldMkLst>
          <pc:docMk/>
          <pc:sldMk cId="2561539544" sldId="262"/>
        </pc:sldMkLst>
        <pc:spChg chg="add mod">
          <ac:chgData name="민재 조" userId="6edfcf022e88e475" providerId="LiveId" clId="{3CA2BEC0-E6FD-412D-9811-BD215F345E6E}" dt="2024-05-02T04:54:17.457" v="2440"/>
          <ac:spMkLst>
            <pc:docMk/>
            <pc:sldMk cId="2561539544" sldId="262"/>
            <ac:spMk id="5" creationId="{3CD5A95E-CDAB-71AD-8BC0-62AFF5F852DD}"/>
          </ac:spMkLst>
        </pc:spChg>
        <pc:spChg chg="add mod">
          <ac:chgData name="민재 조" userId="6edfcf022e88e475" providerId="LiveId" clId="{3CA2BEC0-E6FD-412D-9811-BD215F345E6E}" dt="2024-05-02T04:54:17.457" v="2440"/>
          <ac:spMkLst>
            <pc:docMk/>
            <pc:sldMk cId="2561539544" sldId="262"/>
            <ac:spMk id="6" creationId="{C356B542-AC69-0831-AF2A-8FD231A1D7D2}"/>
          </ac:spMkLst>
        </pc:spChg>
        <pc:spChg chg="add mod">
          <ac:chgData name="민재 조" userId="6edfcf022e88e475" providerId="LiveId" clId="{3CA2BEC0-E6FD-412D-9811-BD215F345E6E}" dt="2024-05-02T04:54:17.457" v="2440"/>
          <ac:spMkLst>
            <pc:docMk/>
            <pc:sldMk cId="2561539544" sldId="262"/>
            <ac:spMk id="7" creationId="{195244EB-CE1C-9E15-B32C-8C1427A94899}"/>
          </ac:spMkLst>
        </pc:spChg>
        <pc:spChg chg="add mod">
          <ac:chgData name="민재 조" userId="6edfcf022e88e475" providerId="LiveId" clId="{3CA2BEC0-E6FD-412D-9811-BD215F345E6E}" dt="2024-05-02T04:54:17.457" v="2440"/>
          <ac:spMkLst>
            <pc:docMk/>
            <pc:sldMk cId="2561539544" sldId="262"/>
            <ac:spMk id="9" creationId="{B1827F9D-E13A-7CA0-CCFF-E403C025CABC}"/>
          </ac:spMkLst>
        </pc:spChg>
        <pc:spChg chg="add mod">
          <ac:chgData name="민재 조" userId="6edfcf022e88e475" providerId="LiveId" clId="{3CA2BEC0-E6FD-412D-9811-BD215F345E6E}" dt="2024-05-02T04:54:17.457" v="2440"/>
          <ac:spMkLst>
            <pc:docMk/>
            <pc:sldMk cId="2561539544" sldId="262"/>
            <ac:spMk id="13" creationId="{C02B5F31-BC7F-801F-69F1-1EADF99B1BF1}"/>
          </ac:spMkLst>
        </pc:spChg>
        <pc:spChg chg="mod">
          <ac:chgData name="민재 조" userId="6edfcf022e88e475" providerId="LiveId" clId="{3CA2BEC0-E6FD-412D-9811-BD215F345E6E}" dt="2024-05-02T04:16:16.075" v="1381" actId="1076"/>
          <ac:spMkLst>
            <pc:docMk/>
            <pc:sldMk cId="2561539544" sldId="262"/>
            <ac:spMk id="14" creationId="{35038380-66D8-C047-3BA1-F70EF90B5FCA}"/>
          </ac:spMkLst>
        </pc:spChg>
        <pc:spChg chg="mod">
          <ac:chgData name="민재 조" userId="6edfcf022e88e475" providerId="LiveId" clId="{3CA2BEC0-E6FD-412D-9811-BD215F345E6E}" dt="2024-04-29T21:20:38.013" v="1072" actId="1037"/>
          <ac:spMkLst>
            <pc:docMk/>
            <pc:sldMk cId="2561539544" sldId="262"/>
            <ac:spMk id="15" creationId="{7B26E9C6-31C5-DAA0-EFF2-82F5B2E44685}"/>
          </ac:spMkLst>
        </pc:spChg>
        <pc:spChg chg="mod">
          <ac:chgData name="민재 조" userId="6edfcf022e88e475" providerId="LiveId" clId="{3CA2BEC0-E6FD-412D-9811-BD215F345E6E}" dt="2024-04-29T21:20:38.013" v="1072" actId="1037"/>
          <ac:spMkLst>
            <pc:docMk/>
            <pc:sldMk cId="2561539544" sldId="262"/>
            <ac:spMk id="16" creationId="{A6D1EA7E-9949-5EC5-F23B-AB813378644B}"/>
          </ac:spMkLst>
        </pc:spChg>
        <pc:spChg chg="add mod">
          <ac:chgData name="민재 조" userId="6edfcf022e88e475" providerId="LiveId" clId="{3CA2BEC0-E6FD-412D-9811-BD215F345E6E}" dt="2024-05-02T04:54:17.457" v="2440"/>
          <ac:spMkLst>
            <pc:docMk/>
            <pc:sldMk cId="2561539544" sldId="262"/>
            <ac:spMk id="17" creationId="{47B69E61-1AB7-63E1-20C1-5BB45CC820FD}"/>
          </ac:spMkLst>
        </pc:spChg>
        <pc:spChg chg="add mod">
          <ac:chgData name="민재 조" userId="6edfcf022e88e475" providerId="LiveId" clId="{3CA2BEC0-E6FD-412D-9811-BD215F345E6E}" dt="2024-04-29T21:20:38.013" v="1072" actId="1037"/>
          <ac:spMkLst>
            <pc:docMk/>
            <pc:sldMk cId="2561539544" sldId="262"/>
            <ac:spMk id="18" creationId="{CED26276-E625-E07A-0708-E42E2D5CC142}"/>
          </ac:spMkLst>
        </pc:spChg>
        <pc:spChg chg="mod">
          <ac:chgData name="민재 조" userId="6edfcf022e88e475" providerId="LiveId" clId="{3CA2BEC0-E6FD-412D-9811-BD215F345E6E}" dt="2024-04-29T21:20:38.013" v="1072" actId="1037"/>
          <ac:spMkLst>
            <pc:docMk/>
            <pc:sldMk cId="2561539544" sldId="262"/>
            <ac:spMk id="19" creationId="{CBF736D6-7A33-2580-16E0-43D9DB46360C}"/>
          </ac:spMkLst>
        </pc:spChg>
        <pc:spChg chg="add mod">
          <ac:chgData name="민재 조" userId="6edfcf022e88e475" providerId="LiveId" clId="{3CA2BEC0-E6FD-412D-9811-BD215F345E6E}" dt="2024-05-02T04:54:17.457" v="2440"/>
          <ac:spMkLst>
            <pc:docMk/>
            <pc:sldMk cId="2561539544" sldId="262"/>
            <ac:spMk id="22" creationId="{0430CC29-06EE-4341-22E4-F7D936130D74}"/>
          </ac:spMkLst>
        </pc:spChg>
        <pc:spChg chg="mod">
          <ac:chgData name="민재 조" userId="6edfcf022e88e475" providerId="LiveId" clId="{3CA2BEC0-E6FD-412D-9811-BD215F345E6E}" dt="2024-04-29T21:20:38.013" v="1072" actId="1037"/>
          <ac:spMkLst>
            <pc:docMk/>
            <pc:sldMk cId="2561539544" sldId="262"/>
            <ac:spMk id="23" creationId="{93847367-9E6D-6B08-E2F8-418ECD43BE4E}"/>
          </ac:spMkLst>
        </pc:spChg>
        <pc:spChg chg="add mod">
          <ac:chgData name="민재 조" userId="6edfcf022e88e475" providerId="LiveId" clId="{3CA2BEC0-E6FD-412D-9811-BD215F345E6E}" dt="2024-04-29T21:20:38.013" v="1072" actId="1037"/>
          <ac:spMkLst>
            <pc:docMk/>
            <pc:sldMk cId="2561539544" sldId="262"/>
            <ac:spMk id="24" creationId="{8A6937DC-4D18-F1B6-7052-015031687A88}"/>
          </ac:spMkLst>
        </pc:spChg>
        <pc:spChg chg="add mod">
          <ac:chgData name="민재 조" userId="6edfcf022e88e475" providerId="LiveId" clId="{3CA2BEC0-E6FD-412D-9811-BD215F345E6E}" dt="2024-04-29T21:20:38.013" v="1072" actId="1037"/>
          <ac:spMkLst>
            <pc:docMk/>
            <pc:sldMk cId="2561539544" sldId="262"/>
            <ac:spMk id="25" creationId="{2BA8D19F-3028-F0E0-2972-6AE47FC188FA}"/>
          </ac:spMkLst>
        </pc:spChg>
        <pc:spChg chg="add mod">
          <ac:chgData name="민재 조" userId="6edfcf022e88e475" providerId="LiveId" clId="{3CA2BEC0-E6FD-412D-9811-BD215F345E6E}" dt="2024-05-02T04:54:17.457" v="2440"/>
          <ac:spMkLst>
            <pc:docMk/>
            <pc:sldMk cId="2561539544" sldId="262"/>
            <ac:spMk id="27" creationId="{C84FF075-D986-3C17-DC83-2C9187938230}"/>
          </ac:spMkLst>
        </pc:spChg>
        <pc:spChg chg="add mod">
          <ac:chgData name="민재 조" userId="6edfcf022e88e475" providerId="LiveId" clId="{3CA2BEC0-E6FD-412D-9811-BD215F345E6E}" dt="2024-05-02T04:54:17.457" v="2440"/>
          <ac:spMkLst>
            <pc:docMk/>
            <pc:sldMk cId="2561539544" sldId="262"/>
            <ac:spMk id="28" creationId="{A2A773B4-73A5-4DF3-D538-AC00B1E6FE39}"/>
          </ac:spMkLst>
        </pc:spChg>
        <pc:spChg chg="mod">
          <ac:chgData name="민재 조" userId="6edfcf022e88e475" providerId="LiveId" clId="{3CA2BEC0-E6FD-412D-9811-BD215F345E6E}" dt="2024-04-29T21:20:38.013" v="1072" actId="1037"/>
          <ac:spMkLst>
            <pc:docMk/>
            <pc:sldMk cId="2561539544" sldId="262"/>
            <ac:spMk id="29" creationId="{D44EA9E2-67A2-88BD-DEEF-139012F2EE0A}"/>
          </ac:spMkLst>
        </pc:spChg>
        <pc:spChg chg="mod">
          <ac:chgData name="민재 조" userId="6edfcf022e88e475" providerId="LiveId" clId="{3CA2BEC0-E6FD-412D-9811-BD215F345E6E}" dt="2024-04-29T21:19:02.488" v="1063" actId="1076"/>
          <ac:spMkLst>
            <pc:docMk/>
            <pc:sldMk cId="2561539544" sldId="262"/>
            <ac:spMk id="30" creationId="{4C6CB602-D96E-4E88-AED3-F1331D404C5B}"/>
          </ac:spMkLst>
        </pc:spChg>
        <pc:spChg chg="mod">
          <ac:chgData name="민재 조" userId="6edfcf022e88e475" providerId="LiveId" clId="{3CA2BEC0-E6FD-412D-9811-BD215F345E6E}" dt="2024-04-29T21:20:38.013" v="1072" actId="1037"/>
          <ac:spMkLst>
            <pc:docMk/>
            <pc:sldMk cId="2561539544" sldId="262"/>
            <ac:spMk id="33" creationId="{FA900F2A-2DFF-7EBB-AC23-57671EBDD581}"/>
          </ac:spMkLst>
        </pc:spChg>
        <pc:spChg chg="mod">
          <ac:chgData name="민재 조" userId="6edfcf022e88e475" providerId="LiveId" clId="{3CA2BEC0-E6FD-412D-9811-BD215F345E6E}" dt="2024-04-29T21:20:38.013" v="1072" actId="1037"/>
          <ac:spMkLst>
            <pc:docMk/>
            <pc:sldMk cId="2561539544" sldId="262"/>
            <ac:spMk id="35" creationId="{6F6C26F2-9191-A4A8-C090-25055FAD81E5}"/>
          </ac:spMkLst>
        </pc:spChg>
        <pc:spChg chg="add mod">
          <ac:chgData name="민재 조" userId="6edfcf022e88e475" providerId="LiveId" clId="{3CA2BEC0-E6FD-412D-9811-BD215F345E6E}" dt="2024-04-29T21:20:38.013" v="1072" actId="1037"/>
          <ac:spMkLst>
            <pc:docMk/>
            <pc:sldMk cId="2561539544" sldId="262"/>
            <ac:spMk id="37" creationId="{E51B7D89-F734-A881-A9F5-91C3A2A94BE8}"/>
          </ac:spMkLst>
        </pc:spChg>
        <pc:spChg chg="add mod">
          <ac:chgData name="민재 조" userId="6edfcf022e88e475" providerId="LiveId" clId="{3CA2BEC0-E6FD-412D-9811-BD215F345E6E}" dt="2024-05-02T04:54:17.457" v="2440"/>
          <ac:spMkLst>
            <pc:docMk/>
            <pc:sldMk cId="2561539544" sldId="262"/>
            <ac:spMk id="38" creationId="{4C289D84-899A-D3E5-2605-A438B0F694E4}"/>
          </ac:spMkLst>
        </pc:spChg>
        <pc:spChg chg="mod">
          <ac:chgData name="민재 조" userId="6edfcf022e88e475" providerId="LiveId" clId="{3CA2BEC0-E6FD-412D-9811-BD215F345E6E}" dt="2024-04-29T21:20:38.013" v="1072" actId="1037"/>
          <ac:spMkLst>
            <pc:docMk/>
            <pc:sldMk cId="2561539544" sldId="262"/>
            <ac:spMk id="39" creationId="{221AABB6-F0AD-5B8B-370F-3242A3327861}"/>
          </ac:spMkLst>
        </pc:spChg>
        <pc:spChg chg="mod">
          <ac:chgData name="민재 조" userId="6edfcf022e88e475" providerId="LiveId" clId="{3CA2BEC0-E6FD-412D-9811-BD215F345E6E}" dt="2024-04-29T21:20:38.013" v="1072" actId="1037"/>
          <ac:spMkLst>
            <pc:docMk/>
            <pc:sldMk cId="2561539544" sldId="262"/>
            <ac:spMk id="40" creationId="{64E1D1ED-B8D6-90B5-C596-C3020F17F805}"/>
          </ac:spMkLst>
        </pc:spChg>
        <pc:spChg chg="add mod">
          <ac:chgData name="민재 조" userId="6edfcf022e88e475" providerId="LiveId" clId="{3CA2BEC0-E6FD-412D-9811-BD215F345E6E}" dt="2024-05-02T04:54:17.457" v="2440"/>
          <ac:spMkLst>
            <pc:docMk/>
            <pc:sldMk cId="2561539544" sldId="262"/>
            <ac:spMk id="41" creationId="{4FDDD4C0-7956-A2F6-C150-6B99471EC481}"/>
          </ac:spMkLst>
        </pc:spChg>
        <pc:spChg chg="mod">
          <ac:chgData name="민재 조" userId="6edfcf022e88e475" providerId="LiveId" clId="{3CA2BEC0-E6FD-412D-9811-BD215F345E6E}" dt="2024-05-02T04:16:12.972" v="1380" actId="1076"/>
          <ac:spMkLst>
            <pc:docMk/>
            <pc:sldMk cId="2561539544" sldId="262"/>
            <ac:spMk id="42" creationId="{030907BB-17B7-4BBD-E175-8A6CCFD6DA20}"/>
          </ac:spMkLst>
        </pc:spChg>
        <pc:spChg chg="mod">
          <ac:chgData name="민재 조" userId="6edfcf022e88e475" providerId="LiveId" clId="{3CA2BEC0-E6FD-412D-9811-BD215F345E6E}" dt="2024-04-29T21:20:38.013" v="1072" actId="1037"/>
          <ac:spMkLst>
            <pc:docMk/>
            <pc:sldMk cId="2561539544" sldId="262"/>
            <ac:spMk id="43" creationId="{06652BE3-0616-078A-191A-955DFD13032F}"/>
          </ac:spMkLst>
        </pc:spChg>
        <pc:spChg chg="mod">
          <ac:chgData name="민재 조" userId="6edfcf022e88e475" providerId="LiveId" clId="{3CA2BEC0-E6FD-412D-9811-BD215F345E6E}" dt="2024-04-29T21:20:38.013" v="1072" actId="1037"/>
          <ac:spMkLst>
            <pc:docMk/>
            <pc:sldMk cId="2561539544" sldId="262"/>
            <ac:spMk id="44" creationId="{26F6C50F-D6FF-B8DB-5EE2-62A5A7DA3388}"/>
          </ac:spMkLst>
        </pc:spChg>
        <pc:spChg chg="mod">
          <ac:chgData name="민재 조" userId="6edfcf022e88e475" providerId="LiveId" clId="{3CA2BEC0-E6FD-412D-9811-BD215F345E6E}" dt="2024-04-29T21:20:38.013" v="1072" actId="1037"/>
          <ac:spMkLst>
            <pc:docMk/>
            <pc:sldMk cId="2561539544" sldId="262"/>
            <ac:spMk id="46" creationId="{6BB5C771-8EF6-B40F-1A55-13832DB378C4}"/>
          </ac:spMkLst>
        </pc:spChg>
        <pc:spChg chg="mod">
          <ac:chgData name="민재 조" userId="6edfcf022e88e475" providerId="LiveId" clId="{3CA2BEC0-E6FD-412D-9811-BD215F345E6E}" dt="2024-04-29T21:20:38.013" v="1072" actId="1037"/>
          <ac:spMkLst>
            <pc:docMk/>
            <pc:sldMk cId="2561539544" sldId="262"/>
            <ac:spMk id="49" creationId="{3FD60423-472E-EC0E-17FF-9514899CFA3D}"/>
          </ac:spMkLst>
        </pc:spChg>
        <pc:spChg chg="add mod">
          <ac:chgData name="민재 조" userId="6edfcf022e88e475" providerId="LiveId" clId="{3CA2BEC0-E6FD-412D-9811-BD215F345E6E}" dt="2024-05-02T04:54:17.457" v="2440"/>
          <ac:spMkLst>
            <pc:docMk/>
            <pc:sldMk cId="2561539544" sldId="262"/>
            <ac:spMk id="50" creationId="{4388B6CE-64F3-15B4-68DE-35209EA2E99C}"/>
          </ac:spMkLst>
        </pc:spChg>
        <pc:spChg chg="add mod">
          <ac:chgData name="민재 조" userId="6edfcf022e88e475" providerId="LiveId" clId="{3CA2BEC0-E6FD-412D-9811-BD215F345E6E}" dt="2024-05-02T04:54:17.457" v="2440"/>
          <ac:spMkLst>
            <pc:docMk/>
            <pc:sldMk cId="2561539544" sldId="262"/>
            <ac:spMk id="51" creationId="{EA459D0B-31D0-92A3-5CCB-D5B0357A435D}"/>
          </ac:spMkLst>
        </pc:spChg>
        <pc:spChg chg="mod">
          <ac:chgData name="민재 조" userId="6edfcf022e88e475" providerId="LiveId" clId="{3CA2BEC0-E6FD-412D-9811-BD215F345E6E}" dt="2024-04-29T21:20:38.013" v="1072" actId="1037"/>
          <ac:spMkLst>
            <pc:docMk/>
            <pc:sldMk cId="2561539544" sldId="262"/>
            <ac:spMk id="52" creationId="{F339CBFE-70E2-D0C2-90FE-FE714D6A3E88}"/>
          </ac:spMkLst>
        </pc:spChg>
        <pc:spChg chg="mod">
          <ac:chgData name="민재 조" userId="6edfcf022e88e475" providerId="LiveId" clId="{3CA2BEC0-E6FD-412D-9811-BD215F345E6E}" dt="2024-04-29T21:20:38.013" v="1072" actId="1037"/>
          <ac:spMkLst>
            <pc:docMk/>
            <pc:sldMk cId="2561539544" sldId="262"/>
            <ac:spMk id="54" creationId="{DFD46860-C9EC-CBC5-0541-1B648174A534}"/>
          </ac:spMkLst>
        </pc:spChg>
        <pc:spChg chg="mod">
          <ac:chgData name="민재 조" userId="6edfcf022e88e475" providerId="LiveId" clId="{3CA2BEC0-E6FD-412D-9811-BD215F345E6E}" dt="2024-04-29T21:20:38.013" v="1072" actId="1037"/>
          <ac:spMkLst>
            <pc:docMk/>
            <pc:sldMk cId="2561539544" sldId="262"/>
            <ac:spMk id="55" creationId="{0D703458-FF83-AF1A-3D10-DA90AAE1DE62}"/>
          </ac:spMkLst>
        </pc:spChg>
        <pc:spChg chg="mod">
          <ac:chgData name="민재 조" userId="6edfcf022e88e475" providerId="LiveId" clId="{3CA2BEC0-E6FD-412D-9811-BD215F345E6E}" dt="2024-04-29T21:20:38.013" v="1072" actId="1037"/>
          <ac:spMkLst>
            <pc:docMk/>
            <pc:sldMk cId="2561539544" sldId="262"/>
            <ac:spMk id="56" creationId="{564D23CB-6C5C-E157-7CFA-83EE42BD0759}"/>
          </ac:spMkLst>
        </pc:spChg>
        <pc:spChg chg="mod">
          <ac:chgData name="민재 조" userId="6edfcf022e88e475" providerId="LiveId" clId="{3CA2BEC0-E6FD-412D-9811-BD215F345E6E}" dt="2024-04-29T21:20:38.013" v="1072" actId="1037"/>
          <ac:spMkLst>
            <pc:docMk/>
            <pc:sldMk cId="2561539544" sldId="262"/>
            <ac:spMk id="58" creationId="{BF2172C6-06EA-4EE9-DFFC-EDF5BAE890CD}"/>
          </ac:spMkLst>
        </pc:spChg>
        <pc:spChg chg="mod">
          <ac:chgData name="민재 조" userId="6edfcf022e88e475" providerId="LiveId" clId="{3CA2BEC0-E6FD-412D-9811-BD215F345E6E}" dt="2024-04-29T21:20:38.013" v="1072" actId="1037"/>
          <ac:spMkLst>
            <pc:docMk/>
            <pc:sldMk cId="2561539544" sldId="262"/>
            <ac:spMk id="59" creationId="{DB132A91-8CBE-B172-42AD-21A934347485}"/>
          </ac:spMkLst>
        </pc:spChg>
        <pc:spChg chg="add mod">
          <ac:chgData name="민재 조" userId="6edfcf022e88e475" providerId="LiveId" clId="{3CA2BEC0-E6FD-412D-9811-BD215F345E6E}" dt="2024-05-02T04:54:17.457" v="2440"/>
          <ac:spMkLst>
            <pc:docMk/>
            <pc:sldMk cId="2561539544" sldId="262"/>
            <ac:spMk id="63" creationId="{F6655A93-3FEB-54FF-1373-EC9AD2E7F98A}"/>
          </ac:spMkLst>
        </pc:spChg>
        <pc:spChg chg="add mod">
          <ac:chgData name="민재 조" userId="6edfcf022e88e475" providerId="LiveId" clId="{3CA2BEC0-E6FD-412D-9811-BD215F345E6E}" dt="2024-05-02T04:54:17.457" v="2440"/>
          <ac:spMkLst>
            <pc:docMk/>
            <pc:sldMk cId="2561539544" sldId="262"/>
            <ac:spMk id="66" creationId="{4232E039-535B-32C6-590A-E76C060449C5}"/>
          </ac:spMkLst>
        </pc:spChg>
        <pc:spChg chg="add mod">
          <ac:chgData name="민재 조" userId="6edfcf022e88e475" providerId="LiveId" clId="{3CA2BEC0-E6FD-412D-9811-BD215F345E6E}" dt="2024-05-02T04:54:17.457" v="2440"/>
          <ac:spMkLst>
            <pc:docMk/>
            <pc:sldMk cId="2561539544" sldId="262"/>
            <ac:spMk id="67" creationId="{014CA8EF-D94E-BF3F-E45B-A6421219E3E2}"/>
          </ac:spMkLst>
        </pc:spChg>
        <pc:spChg chg="add mod">
          <ac:chgData name="민재 조" userId="6edfcf022e88e475" providerId="LiveId" clId="{3CA2BEC0-E6FD-412D-9811-BD215F345E6E}" dt="2024-05-02T04:54:17.457" v="2440"/>
          <ac:spMkLst>
            <pc:docMk/>
            <pc:sldMk cId="2561539544" sldId="262"/>
            <ac:spMk id="69" creationId="{F9E990FF-B428-7588-9849-5D93AB0A4999}"/>
          </ac:spMkLst>
        </pc:spChg>
        <pc:spChg chg="add mod">
          <ac:chgData name="민재 조" userId="6edfcf022e88e475" providerId="LiveId" clId="{3CA2BEC0-E6FD-412D-9811-BD215F345E6E}" dt="2024-05-02T04:54:17.457" v="2440"/>
          <ac:spMkLst>
            <pc:docMk/>
            <pc:sldMk cId="2561539544" sldId="262"/>
            <ac:spMk id="70" creationId="{151A07B9-7327-E0B7-B03A-F02A18212D90}"/>
          </ac:spMkLst>
        </pc:spChg>
        <pc:spChg chg="add mod">
          <ac:chgData name="민재 조" userId="6edfcf022e88e475" providerId="LiveId" clId="{3CA2BEC0-E6FD-412D-9811-BD215F345E6E}" dt="2024-05-02T04:54:17.457" v="2440"/>
          <ac:spMkLst>
            <pc:docMk/>
            <pc:sldMk cId="2561539544" sldId="262"/>
            <ac:spMk id="71" creationId="{6C3851DA-B436-9AE9-F2C5-8E30157A9164}"/>
          </ac:spMkLst>
        </pc:spChg>
        <pc:spChg chg="add mod">
          <ac:chgData name="민재 조" userId="6edfcf022e88e475" providerId="LiveId" clId="{3CA2BEC0-E6FD-412D-9811-BD215F345E6E}" dt="2024-05-02T04:54:17.457" v="2440"/>
          <ac:spMkLst>
            <pc:docMk/>
            <pc:sldMk cId="2561539544" sldId="262"/>
            <ac:spMk id="73" creationId="{67DEA7B3-E77D-F1BD-1BA0-476F14691DC2}"/>
          </ac:spMkLst>
        </pc:spChg>
        <pc:spChg chg="add mod">
          <ac:chgData name="민재 조" userId="6edfcf022e88e475" providerId="LiveId" clId="{3CA2BEC0-E6FD-412D-9811-BD215F345E6E}" dt="2024-05-02T04:54:17.457" v="2440"/>
          <ac:spMkLst>
            <pc:docMk/>
            <pc:sldMk cId="2561539544" sldId="262"/>
            <ac:spMk id="74" creationId="{367179AF-1A11-3148-7EDF-13CD37E12FE0}"/>
          </ac:spMkLst>
        </pc:spChg>
        <pc:spChg chg="add mod">
          <ac:chgData name="민재 조" userId="6edfcf022e88e475" providerId="LiveId" clId="{3CA2BEC0-E6FD-412D-9811-BD215F345E6E}" dt="2024-04-29T21:20:38.013" v="1072" actId="1037"/>
          <ac:spMkLst>
            <pc:docMk/>
            <pc:sldMk cId="2561539544" sldId="262"/>
            <ac:spMk id="75" creationId="{BE237BE9-58E4-E844-59C5-162DF9800383}"/>
          </ac:spMkLst>
        </pc:spChg>
        <pc:spChg chg="add mod">
          <ac:chgData name="민재 조" userId="6edfcf022e88e475" providerId="LiveId" clId="{3CA2BEC0-E6FD-412D-9811-BD215F345E6E}" dt="2024-05-02T04:54:17.457" v="2440"/>
          <ac:spMkLst>
            <pc:docMk/>
            <pc:sldMk cId="2561539544" sldId="262"/>
            <ac:spMk id="78" creationId="{034B1376-BCED-804D-3EFD-14F2E84D5DC1}"/>
          </ac:spMkLst>
        </pc:spChg>
        <pc:spChg chg="mod">
          <ac:chgData name="민재 조" userId="6edfcf022e88e475" providerId="LiveId" clId="{3CA2BEC0-E6FD-412D-9811-BD215F345E6E}" dt="2024-04-29T21:20:38.013" v="1072" actId="1037"/>
          <ac:spMkLst>
            <pc:docMk/>
            <pc:sldMk cId="2561539544" sldId="262"/>
            <ac:spMk id="79" creationId="{7BBB6D7F-BB3F-B1B9-1020-2677416E3784}"/>
          </ac:spMkLst>
        </pc:spChg>
        <pc:spChg chg="mod">
          <ac:chgData name="민재 조" userId="6edfcf022e88e475" providerId="LiveId" clId="{3CA2BEC0-E6FD-412D-9811-BD215F345E6E}" dt="2024-04-29T21:20:38.013" v="1072" actId="1037"/>
          <ac:spMkLst>
            <pc:docMk/>
            <pc:sldMk cId="2561539544" sldId="262"/>
            <ac:spMk id="80" creationId="{F727469E-77D1-AB56-9F5E-278D15A3E47D}"/>
          </ac:spMkLst>
        </pc:spChg>
        <pc:spChg chg="add mod">
          <ac:chgData name="민재 조" userId="6edfcf022e88e475" providerId="LiveId" clId="{3CA2BEC0-E6FD-412D-9811-BD215F345E6E}" dt="2024-04-29T21:20:38.013" v="1072" actId="1037"/>
          <ac:spMkLst>
            <pc:docMk/>
            <pc:sldMk cId="2561539544" sldId="262"/>
            <ac:spMk id="81" creationId="{2C01BAA7-3758-D83B-B328-BD802F6E3EB2}"/>
          </ac:spMkLst>
        </pc:spChg>
        <pc:spChg chg="add mod">
          <ac:chgData name="민재 조" userId="6edfcf022e88e475" providerId="LiveId" clId="{3CA2BEC0-E6FD-412D-9811-BD215F345E6E}" dt="2024-05-02T04:54:17.457" v="2440"/>
          <ac:spMkLst>
            <pc:docMk/>
            <pc:sldMk cId="2561539544" sldId="262"/>
            <ac:spMk id="82" creationId="{D5549C80-8752-976D-575D-AE0D4F10016C}"/>
          </ac:spMkLst>
        </pc:spChg>
        <pc:spChg chg="add mod">
          <ac:chgData name="민재 조" userId="6edfcf022e88e475" providerId="LiveId" clId="{3CA2BEC0-E6FD-412D-9811-BD215F345E6E}" dt="2024-05-02T04:54:17.457" v="2440"/>
          <ac:spMkLst>
            <pc:docMk/>
            <pc:sldMk cId="2561539544" sldId="262"/>
            <ac:spMk id="83" creationId="{2EDC0083-11DB-E47C-5385-5824F8CCAC55}"/>
          </ac:spMkLst>
        </pc:spChg>
        <pc:spChg chg="add mod">
          <ac:chgData name="민재 조" userId="6edfcf022e88e475" providerId="LiveId" clId="{3CA2BEC0-E6FD-412D-9811-BD215F345E6E}" dt="2024-05-02T04:54:17.457" v="2440"/>
          <ac:spMkLst>
            <pc:docMk/>
            <pc:sldMk cId="2561539544" sldId="262"/>
            <ac:spMk id="84" creationId="{152C6772-8FF7-4D76-596B-3C7AD50C8B23}"/>
          </ac:spMkLst>
        </pc:spChg>
        <pc:spChg chg="add mod">
          <ac:chgData name="민재 조" userId="6edfcf022e88e475" providerId="LiveId" clId="{3CA2BEC0-E6FD-412D-9811-BD215F345E6E}" dt="2024-05-02T04:54:17.457" v="2440"/>
          <ac:spMkLst>
            <pc:docMk/>
            <pc:sldMk cId="2561539544" sldId="262"/>
            <ac:spMk id="85" creationId="{F6E392DF-C735-3B63-5B94-7FB6DF2F7474}"/>
          </ac:spMkLst>
        </pc:spChg>
        <pc:spChg chg="add mod">
          <ac:chgData name="민재 조" userId="6edfcf022e88e475" providerId="LiveId" clId="{3CA2BEC0-E6FD-412D-9811-BD215F345E6E}" dt="2024-05-02T04:54:17.457" v="2440"/>
          <ac:spMkLst>
            <pc:docMk/>
            <pc:sldMk cId="2561539544" sldId="262"/>
            <ac:spMk id="86" creationId="{521C4FC7-FEE2-FC65-9DEE-17573BA306BE}"/>
          </ac:spMkLst>
        </pc:spChg>
        <pc:spChg chg="add mod">
          <ac:chgData name="민재 조" userId="6edfcf022e88e475" providerId="LiveId" clId="{3CA2BEC0-E6FD-412D-9811-BD215F345E6E}" dt="2024-05-02T04:54:17.457" v="2440"/>
          <ac:spMkLst>
            <pc:docMk/>
            <pc:sldMk cId="2561539544" sldId="262"/>
            <ac:spMk id="89" creationId="{DD24D885-0401-1DD2-7191-2A90F47C1D0C}"/>
          </ac:spMkLst>
        </pc:spChg>
        <pc:spChg chg="add mod">
          <ac:chgData name="민재 조" userId="6edfcf022e88e475" providerId="LiveId" clId="{3CA2BEC0-E6FD-412D-9811-BD215F345E6E}" dt="2024-05-02T04:54:17.457" v="2440"/>
          <ac:spMkLst>
            <pc:docMk/>
            <pc:sldMk cId="2561539544" sldId="262"/>
            <ac:spMk id="91" creationId="{701AE0B1-EB79-5ABA-8D9A-1DEF9A68968D}"/>
          </ac:spMkLst>
        </pc:spChg>
        <pc:cxnChg chg="add mod">
          <ac:chgData name="민재 조" userId="6edfcf022e88e475" providerId="LiveId" clId="{3CA2BEC0-E6FD-412D-9811-BD215F345E6E}" dt="2024-05-02T04:54:17.457" v="2440"/>
          <ac:cxnSpMkLst>
            <pc:docMk/>
            <pc:sldMk cId="2561539544" sldId="262"/>
            <ac:cxnSpMk id="2" creationId="{5E9CA695-5527-BDFE-A666-C37BDACA48AB}"/>
          </ac:cxnSpMkLst>
        </pc:cxnChg>
        <pc:cxnChg chg="add mod">
          <ac:chgData name="민재 조" userId="6edfcf022e88e475" providerId="LiveId" clId="{3CA2BEC0-E6FD-412D-9811-BD215F345E6E}" dt="2024-05-02T04:54:17.457" v="2440"/>
          <ac:cxnSpMkLst>
            <pc:docMk/>
            <pc:sldMk cId="2561539544" sldId="262"/>
            <ac:cxnSpMk id="3" creationId="{4921461D-954C-AFC4-ACD8-A7AE134C2FF3}"/>
          </ac:cxnSpMkLst>
        </pc:cxnChg>
        <pc:cxnChg chg="add mod">
          <ac:chgData name="민재 조" userId="6edfcf022e88e475" providerId="LiveId" clId="{3CA2BEC0-E6FD-412D-9811-BD215F345E6E}" dt="2024-05-02T04:54:17.457" v="2440"/>
          <ac:cxnSpMkLst>
            <pc:docMk/>
            <pc:sldMk cId="2561539544" sldId="262"/>
            <ac:cxnSpMk id="4" creationId="{DD1A5528-59B4-3678-4838-92514F5E06E6}"/>
          </ac:cxnSpMkLst>
        </pc:cxnChg>
        <pc:cxnChg chg="mod">
          <ac:chgData name="민재 조" userId="6edfcf022e88e475" providerId="LiveId" clId="{3CA2BEC0-E6FD-412D-9811-BD215F345E6E}" dt="2024-04-29T21:20:38.013" v="1072" actId="1037"/>
          <ac:cxnSpMkLst>
            <pc:docMk/>
            <pc:sldMk cId="2561539544" sldId="262"/>
            <ac:cxnSpMk id="10" creationId="{56783223-43F0-FD09-1584-BA462979B1ED}"/>
          </ac:cxnSpMkLst>
        </pc:cxnChg>
        <pc:cxnChg chg="mod">
          <ac:chgData name="민재 조" userId="6edfcf022e88e475" providerId="LiveId" clId="{3CA2BEC0-E6FD-412D-9811-BD215F345E6E}" dt="2024-04-29T21:20:38.013" v="1072" actId="1037"/>
          <ac:cxnSpMkLst>
            <pc:docMk/>
            <pc:sldMk cId="2561539544" sldId="262"/>
            <ac:cxnSpMk id="11" creationId="{58DB9068-4A34-5010-FBC1-1B74213BD436}"/>
          </ac:cxnSpMkLst>
        </pc:cxnChg>
        <pc:cxnChg chg="mod">
          <ac:chgData name="민재 조" userId="6edfcf022e88e475" providerId="LiveId" clId="{3CA2BEC0-E6FD-412D-9811-BD215F345E6E}" dt="2024-04-29T21:20:38.013" v="1072" actId="1037"/>
          <ac:cxnSpMkLst>
            <pc:docMk/>
            <pc:sldMk cId="2561539544" sldId="262"/>
            <ac:cxnSpMk id="12" creationId="{BB3F26C5-7A8D-061D-EC1B-ED244B822A5B}"/>
          </ac:cxnSpMkLst>
        </pc:cxnChg>
        <pc:cxnChg chg="add del mod">
          <ac:chgData name="민재 조" userId="6edfcf022e88e475" providerId="LiveId" clId="{3CA2BEC0-E6FD-412D-9811-BD215F345E6E}" dt="2024-04-29T21:16:27.133" v="1029" actId="478"/>
          <ac:cxnSpMkLst>
            <pc:docMk/>
            <pc:sldMk cId="2561539544" sldId="262"/>
            <ac:cxnSpMk id="17" creationId="{5622BE67-1F71-AA40-9CEB-0CC8B46B79A7}"/>
          </ac:cxnSpMkLst>
        </pc:cxnChg>
        <pc:cxnChg chg="add del mod">
          <ac:chgData name="민재 조" userId="6edfcf022e88e475" providerId="LiveId" clId="{3CA2BEC0-E6FD-412D-9811-BD215F345E6E}" dt="2024-04-29T21:16:08.865" v="1026" actId="478"/>
          <ac:cxnSpMkLst>
            <pc:docMk/>
            <pc:sldMk cId="2561539544" sldId="262"/>
            <ac:cxnSpMk id="20" creationId="{B29CB162-B240-1871-EE9C-BBE0DFCDC70F}"/>
          </ac:cxnSpMkLst>
        </pc:cxnChg>
        <pc:cxnChg chg="add mod">
          <ac:chgData name="민재 조" userId="6edfcf022e88e475" providerId="LiveId" clId="{3CA2BEC0-E6FD-412D-9811-BD215F345E6E}" dt="2024-05-02T04:54:17.457" v="2440"/>
          <ac:cxnSpMkLst>
            <pc:docMk/>
            <pc:sldMk cId="2561539544" sldId="262"/>
            <ac:cxnSpMk id="20" creationId="{FEC111DF-1EAC-3077-CF18-93092CBDC83D}"/>
          </ac:cxnSpMkLst>
        </pc:cxnChg>
        <pc:cxnChg chg="add mod">
          <ac:chgData name="민재 조" userId="6edfcf022e88e475" providerId="LiveId" clId="{3CA2BEC0-E6FD-412D-9811-BD215F345E6E}" dt="2024-05-02T04:54:17.457" v="2440"/>
          <ac:cxnSpMkLst>
            <pc:docMk/>
            <pc:sldMk cId="2561539544" sldId="262"/>
            <ac:cxnSpMk id="21" creationId="{20B87DF6-EDEE-D2F6-FA91-D619A1DE17AF}"/>
          </ac:cxnSpMkLst>
        </pc:cxnChg>
        <pc:cxnChg chg="add mod">
          <ac:chgData name="민재 조" userId="6edfcf022e88e475" providerId="LiveId" clId="{3CA2BEC0-E6FD-412D-9811-BD215F345E6E}" dt="2024-05-02T04:54:17.457" v="2440"/>
          <ac:cxnSpMkLst>
            <pc:docMk/>
            <pc:sldMk cId="2561539544" sldId="262"/>
            <ac:cxnSpMk id="26" creationId="{F8E97006-9FE8-A3EA-CFAD-38B0E386E98B}"/>
          </ac:cxnSpMkLst>
        </pc:cxnChg>
        <pc:cxnChg chg="mod">
          <ac:chgData name="민재 조" userId="6edfcf022e88e475" providerId="LiveId" clId="{3CA2BEC0-E6FD-412D-9811-BD215F345E6E}" dt="2024-04-29T21:20:38.013" v="1072" actId="1037"/>
          <ac:cxnSpMkLst>
            <pc:docMk/>
            <pc:sldMk cId="2561539544" sldId="262"/>
            <ac:cxnSpMk id="31" creationId="{6D72842F-562C-257B-05CC-9BD513A0DDBD}"/>
          </ac:cxnSpMkLst>
        </pc:cxnChg>
        <pc:cxnChg chg="mod">
          <ac:chgData name="민재 조" userId="6edfcf022e88e475" providerId="LiveId" clId="{3CA2BEC0-E6FD-412D-9811-BD215F345E6E}" dt="2024-04-29T21:20:38.013" v="1072" actId="1037"/>
          <ac:cxnSpMkLst>
            <pc:docMk/>
            <pc:sldMk cId="2561539544" sldId="262"/>
            <ac:cxnSpMk id="32" creationId="{073597D6-7A79-4E9C-C82C-72C2746C60C9}"/>
          </ac:cxnSpMkLst>
        </pc:cxnChg>
        <pc:cxnChg chg="mod">
          <ac:chgData name="민재 조" userId="6edfcf022e88e475" providerId="LiveId" clId="{3CA2BEC0-E6FD-412D-9811-BD215F345E6E}" dt="2024-04-29T21:20:38.013" v="1072" actId="1037"/>
          <ac:cxnSpMkLst>
            <pc:docMk/>
            <pc:sldMk cId="2561539544" sldId="262"/>
            <ac:cxnSpMk id="34" creationId="{7FC0747E-581A-A303-7ADF-620B96721C92}"/>
          </ac:cxnSpMkLst>
        </pc:cxnChg>
        <pc:cxnChg chg="add mod">
          <ac:chgData name="민재 조" userId="6edfcf022e88e475" providerId="LiveId" clId="{3CA2BEC0-E6FD-412D-9811-BD215F345E6E}" dt="2024-04-29T21:20:38.013" v="1072" actId="1037"/>
          <ac:cxnSpMkLst>
            <pc:docMk/>
            <pc:sldMk cId="2561539544" sldId="262"/>
            <ac:cxnSpMk id="36" creationId="{E08450BE-7855-0067-3102-D918AB71AA04}"/>
          </ac:cxnSpMkLst>
        </pc:cxnChg>
        <pc:cxnChg chg="mod">
          <ac:chgData name="민재 조" userId="6edfcf022e88e475" providerId="LiveId" clId="{3CA2BEC0-E6FD-412D-9811-BD215F345E6E}" dt="2024-04-29T21:20:38.013" v="1072" actId="1037"/>
          <ac:cxnSpMkLst>
            <pc:docMk/>
            <pc:sldMk cId="2561539544" sldId="262"/>
            <ac:cxnSpMk id="45" creationId="{6DCFA8BE-4917-7DB0-B1C6-8CE527897146}"/>
          </ac:cxnSpMkLst>
        </pc:cxnChg>
        <pc:cxnChg chg="mod">
          <ac:chgData name="민재 조" userId="6edfcf022e88e475" providerId="LiveId" clId="{3CA2BEC0-E6FD-412D-9811-BD215F345E6E}" dt="2024-04-29T21:20:38.013" v="1072" actId="1037"/>
          <ac:cxnSpMkLst>
            <pc:docMk/>
            <pc:sldMk cId="2561539544" sldId="262"/>
            <ac:cxnSpMk id="47" creationId="{EBB10BBD-32E4-27CE-2614-6ABB53E68B5F}"/>
          </ac:cxnSpMkLst>
        </pc:cxnChg>
        <pc:cxnChg chg="mod">
          <ac:chgData name="민재 조" userId="6edfcf022e88e475" providerId="LiveId" clId="{3CA2BEC0-E6FD-412D-9811-BD215F345E6E}" dt="2024-04-29T21:20:38.013" v="1072" actId="1037"/>
          <ac:cxnSpMkLst>
            <pc:docMk/>
            <pc:sldMk cId="2561539544" sldId="262"/>
            <ac:cxnSpMk id="48" creationId="{9F7C4593-5212-4E8C-A8AB-B558B0291597}"/>
          </ac:cxnSpMkLst>
        </pc:cxnChg>
        <pc:cxnChg chg="mod">
          <ac:chgData name="민재 조" userId="6edfcf022e88e475" providerId="LiveId" clId="{3CA2BEC0-E6FD-412D-9811-BD215F345E6E}" dt="2024-04-29T21:20:38.013" v="1072" actId="1037"/>
          <ac:cxnSpMkLst>
            <pc:docMk/>
            <pc:sldMk cId="2561539544" sldId="262"/>
            <ac:cxnSpMk id="53" creationId="{5E6BA6F8-0E5B-E853-5537-73602CDC862C}"/>
          </ac:cxnSpMkLst>
        </pc:cxnChg>
        <pc:cxnChg chg="mod">
          <ac:chgData name="민재 조" userId="6edfcf022e88e475" providerId="LiveId" clId="{3CA2BEC0-E6FD-412D-9811-BD215F345E6E}" dt="2024-04-29T21:20:38.013" v="1072" actId="1037"/>
          <ac:cxnSpMkLst>
            <pc:docMk/>
            <pc:sldMk cId="2561539544" sldId="262"/>
            <ac:cxnSpMk id="57" creationId="{472B419F-07A6-2FD2-D321-D282466D08C3}"/>
          </ac:cxnSpMkLst>
        </pc:cxnChg>
        <pc:cxnChg chg="mod">
          <ac:chgData name="민재 조" userId="6edfcf022e88e475" providerId="LiveId" clId="{3CA2BEC0-E6FD-412D-9811-BD215F345E6E}" dt="2024-04-29T21:20:38.013" v="1072" actId="1037"/>
          <ac:cxnSpMkLst>
            <pc:docMk/>
            <pc:sldMk cId="2561539544" sldId="262"/>
            <ac:cxnSpMk id="60" creationId="{0D16D934-6464-E8EC-A717-D2EE534F19D5}"/>
          </ac:cxnSpMkLst>
        </pc:cxnChg>
        <pc:cxnChg chg="add mod">
          <ac:chgData name="민재 조" userId="6edfcf022e88e475" providerId="LiveId" clId="{3CA2BEC0-E6FD-412D-9811-BD215F345E6E}" dt="2024-05-02T04:54:17.457" v="2440"/>
          <ac:cxnSpMkLst>
            <pc:docMk/>
            <pc:sldMk cId="2561539544" sldId="262"/>
            <ac:cxnSpMk id="61" creationId="{DFD79460-CDB0-0E25-9AF1-F0098E226FC4}"/>
          </ac:cxnSpMkLst>
        </pc:cxnChg>
        <pc:cxnChg chg="add mod">
          <ac:chgData name="민재 조" userId="6edfcf022e88e475" providerId="LiveId" clId="{3CA2BEC0-E6FD-412D-9811-BD215F345E6E}" dt="2024-04-29T21:20:38.013" v="1072" actId="1037"/>
          <ac:cxnSpMkLst>
            <pc:docMk/>
            <pc:sldMk cId="2561539544" sldId="262"/>
            <ac:cxnSpMk id="62" creationId="{2655E18F-C078-882C-C005-3D8ACAD4F701}"/>
          </ac:cxnSpMkLst>
        </pc:cxnChg>
        <pc:cxnChg chg="add mod">
          <ac:chgData name="민재 조" userId="6edfcf022e88e475" providerId="LiveId" clId="{3CA2BEC0-E6FD-412D-9811-BD215F345E6E}" dt="2024-05-02T04:54:17.457" v="2440"/>
          <ac:cxnSpMkLst>
            <pc:docMk/>
            <pc:sldMk cId="2561539544" sldId="262"/>
            <ac:cxnSpMk id="64" creationId="{6AA411B4-77F8-CF68-0BE3-BB086BF6A2D3}"/>
          </ac:cxnSpMkLst>
        </pc:cxnChg>
        <pc:cxnChg chg="add mod">
          <ac:chgData name="민재 조" userId="6edfcf022e88e475" providerId="LiveId" clId="{3CA2BEC0-E6FD-412D-9811-BD215F345E6E}" dt="2024-05-02T04:54:17.457" v="2440"/>
          <ac:cxnSpMkLst>
            <pc:docMk/>
            <pc:sldMk cId="2561539544" sldId="262"/>
            <ac:cxnSpMk id="65" creationId="{DB71D751-7E52-932B-6C18-CB0E7C51C6C8}"/>
          </ac:cxnSpMkLst>
        </pc:cxnChg>
        <pc:cxnChg chg="del mod">
          <ac:chgData name="민재 조" userId="6edfcf022e88e475" providerId="LiveId" clId="{3CA2BEC0-E6FD-412D-9811-BD215F345E6E}" dt="2024-04-29T21:07:55.295" v="778" actId="478"/>
          <ac:cxnSpMkLst>
            <pc:docMk/>
            <pc:sldMk cId="2561539544" sldId="262"/>
            <ac:cxnSpMk id="66" creationId="{B57D60C5-AC59-2394-EBAD-F20F756DC17A}"/>
          </ac:cxnSpMkLst>
        </pc:cxnChg>
        <pc:cxnChg chg="add mod">
          <ac:chgData name="민재 조" userId="6edfcf022e88e475" providerId="LiveId" clId="{3CA2BEC0-E6FD-412D-9811-BD215F345E6E}" dt="2024-05-02T04:54:17.457" v="2440"/>
          <ac:cxnSpMkLst>
            <pc:docMk/>
            <pc:sldMk cId="2561539544" sldId="262"/>
            <ac:cxnSpMk id="68" creationId="{35EEBC8F-C1AC-2D7C-A36F-97BEC8E433E9}"/>
          </ac:cxnSpMkLst>
        </pc:cxnChg>
        <pc:cxnChg chg="add mod">
          <ac:chgData name="민재 조" userId="6edfcf022e88e475" providerId="LiveId" clId="{3CA2BEC0-E6FD-412D-9811-BD215F345E6E}" dt="2024-05-02T04:54:17.457" v="2440"/>
          <ac:cxnSpMkLst>
            <pc:docMk/>
            <pc:sldMk cId="2561539544" sldId="262"/>
            <ac:cxnSpMk id="72" creationId="{66258CC6-13B6-E57D-01DA-832D5773B9D8}"/>
          </ac:cxnSpMkLst>
        </pc:cxnChg>
        <pc:cxnChg chg="add mod">
          <ac:chgData name="민재 조" userId="6edfcf022e88e475" providerId="LiveId" clId="{3CA2BEC0-E6FD-412D-9811-BD215F345E6E}" dt="2024-04-29T21:20:38.013" v="1072" actId="1037"/>
          <ac:cxnSpMkLst>
            <pc:docMk/>
            <pc:sldMk cId="2561539544" sldId="262"/>
            <ac:cxnSpMk id="76" creationId="{93DF0243-CC4E-91FC-727B-9AD96CD2AF51}"/>
          </ac:cxnSpMkLst>
        </pc:cxnChg>
        <pc:cxnChg chg="add mod">
          <ac:chgData name="민재 조" userId="6edfcf022e88e475" providerId="LiveId" clId="{3CA2BEC0-E6FD-412D-9811-BD215F345E6E}" dt="2024-05-02T04:54:17.457" v="2440"/>
          <ac:cxnSpMkLst>
            <pc:docMk/>
            <pc:sldMk cId="2561539544" sldId="262"/>
            <ac:cxnSpMk id="77" creationId="{864F7802-C079-BE38-8B0E-E3F1078EA90E}"/>
          </ac:cxnSpMkLst>
        </pc:cxnChg>
        <pc:cxnChg chg="add mod">
          <ac:chgData name="민재 조" userId="6edfcf022e88e475" providerId="LiveId" clId="{3CA2BEC0-E6FD-412D-9811-BD215F345E6E}" dt="2024-05-02T04:54:17.457" v="2440"/>
          <ac:cxnSpMkLst>
            <pc:docMk/>
            <pc:sldMk cId="2561539544" sldId="262"/>
            <ac:cxnSpMk id="87" creationId="{201B69C0-AB75-6A12-53F7-B865207A3954}"/>
          </ac:cxnSpMkLst>
        </pc:cxnChg>
        <pc:cxnChg chg="add mod">
          <ac:chgData name="민재 조" userId="6edfcf022e88e475" providerId="LiveId" clId="{3CA2BEC0-E6FD-412D-9811-BD215F345E6E}" dt="2024-05-02T04:54:17.457" v="2440"/>
          <ac:cxnSpMkLst>
            <pc:docMk/>
            <pc:sldMk cId="2561539544" sldId="262"/>
            <ac:cxnSpMk id="88" creationId="{160A87E7-04D5-1A49-DA2F-98F116B37A7F}"/>
          </ac:cxnSpMkLst>
        </pc:cxnChg>
        <pc:cxnChg chg="add mod">
          <ac:chgData name="민재 조" userId="6edfcf022e88e475" providerId="LiveId" clId="{3CA2BEC0-E6FD-412D-9811-BD215F345E6E}" dt="2024-05-02T04:54:17.457" v="2440"/>
          <ac:cxnSpMkLst>
            <pc:docMk/>
            <pc:sldMk cId="2561539544" sldId="262"/>
            <ac:cxnSpMk id="90" creationId="{1B4642BB-82BF-84C9-2F3A-0FF5222575F8}"/>
          </ac:cxnSpMkLst>
        </pc:cxnChg>
        <pc:cxnChg chg="add mod">
          <ac:chgData name="민재 조" userId="6edfcf022e88e475" providerId="LiveId" clId="{3CA2BEC0-E6FD-412D-9811-BD215F345E6E}" dt="2024-05-02T04:54:17.457" v="2440"/>
          <ac:cxnSpMkLst>
            <pc:docMk/>
            <pc:sldMk cId="2561539544" sldId="262"/>
            <ac:cxnSpMk id="92" creationId="{9FF73D42-545B-4C2D-E8A2-E8D6BE2DAF3D}"/>
          </ac:cxnSpMkLst>
        </pc:cxnChg>
        <pc:cxnChg chg="add mod">
          <ac:chgData name="민재 조" userId="6edfcf022e88e475" providerId="LiveId" clId="{3CA2BEC0-E6FD-412D-9811-BD215F345E6E}" dt="2024-05-02T04:54:17.457" v="2440"/>
          <ac:cxnSpMkLst>
            <pc:docMk/>
            <pc:sldMk cId="2561539544" sldId="262"/>
            <ac:cxnSpMk id="93" creationId="{F5DD4D7B-89C1-527A-49CB-016DE637E6B7}"/>
          </ac:cxnSpMkLst>
        </pc:cxnChg>
        <pc:cxnChg chg="add del mod">
          <ac:chgData name="민재 조" userId="6edfcf022e88e475" providerId="LiveId" clId="{3CA2BEC0-E6FD-412D-9811-BD215F345E6E}" dt="2024-04-29T21:18:16.950" v="1049" actId="478"/>
          <ac:cxnSpMkLst>
            <pc:docMk/>
            <pc:sldMk cId="2561539544" sldId="262"/>
            <ac:cxnSpMk id="95" creationId="{4076EF7F-D68C-EFFE-2CD9-50B87D58F60D}"/>
          </ac:cxnSpMkLst>
        </pc:cxnChg>
        <pc:cxnChg chg="add mod">
          <ac:chgData name="민재 조" userId="6edfcf022e88e475" providerId="LiveId" clId="{3CA2BEC0-E6FD-412D-9811-BD215F345E6E}" dt="2024-04-29T21:20:38.013" v="1072" actId="1037"/>
          <ac:cxnSpMkLst>
            <pc:docMk/>
            <pc:sldMk cId="2561539544" sldId="262"/>
            <ac:cxnSpMk id="102" creationId="{F9A80BE2-6B66-90F6-5480-C2903E64195C}"/>
          </ac:cxnSpMkLst>
        </pc:cxnChg>
        <pc:cxnChg chg="add mod">
          <ac:chgData name="민재 조" userId="6edfcf022e88e475" providerId="LiveId" clId="{3CA2BEC0-E6FD-412D-9811-BD215F345E6E}" dt="2024-04-29T21:20:38.013" v="1072" actId="1037"/>
          <ac:cxnSpMkLst>
            <pc:docMk/>
            <pc:sldMk cId="2561539544" sldId="262"/>
            <ac:cxnSpMk id="107" creationId="{0B06B338-1830-3EC2-9821-858B54F92D36}"/>
          </ac:cxnSpMkLst>
        </pc:cxnChg>
      </pc:sldChg>
      <pc:sldChg chg="modSp mod">
        <pc:chgData name="민재 조" userId="6edfcf022e88e475" providerId="LiveId" clId="{3CA2BEC0-E6FD-412D-9811-BD215F345E6E}" dt="2024-05-04T09:04:10.275" v="3593" actId="1076"/>
        <pc:sldMkLst>
          <pc:docMk/>
          <pc:sldMk cId="2976004726" sldId="279"/>
        </pc:sldMkLst>
        <pc:spChg chg="mod">
          <ac:chgData name="민재 조" userId="6edfcf022e88e475" providerId="LiveId" clId="{3CA2BEC0-E6FD-412D-9811-BD215F345E6E}" dt="2024-05-04T09:04:10.275" v="3593" actId="1076"/>
          <ac:spMkLst>
            <pc:docMk/>
            <pc:sldMk cId="2976004726" sldId="279"/>
            <ac:spMk id="20" creationId="{E1DFAEAC-FD6C-CD93-9A46-9D28716128C6}"/>
          </ac:spMkLst>
        </pc:spChg>
        <pc:spChg chg="mod">
          <ac:chgData name="민재 조" userId="6edfcf022e88e475" providerId="LiveId" clId="{3CA2BEC0-E6FD-412D-9811-BD215F345E6E}" dt="2024-04-29T19:46:39.035" v="206" actId="1076"/>
          <ac:spMkLst>
            <pc:docMk/>
            <pc:sldMk cId="2976004726" sldId="279"/>
            <ac:spMk id="42" creationId="{F34342FE-2BC3-69F0-86A2-3E9199DC2A9E}"/>
          </ac:spMkLst>
        </pc:spChg>
      </pc:sldChg>
      <pc:sldChg chg="modSp mod">
        <pc:chgData name="민재 조" userId="6edfcf022e88e475" providerId="LiveId" clId="{3CA2BEC0-E6FD-412D-9811-BD215F345E6E}" dt="2024-05-03T08:13:01.998" v="3322" actId="20577"/>
        <pc:sldMkLst>
          <pc:docMk/>
          <pc:sldMk cId="4079122183" sldId="280"/>
        </pc:sldMkLst>
        <pc:spChg chg="mod">
          <ac:chgData name="민재 조" userId="6edfcf022e88e475" providerId="LiveId" clId="{3CA2BEC0-E6FD-412D-9811-BD215F345E6E}" dt="2024-04-29T19:46:42.327" v="207" actId="1076"/>
          <ac:spMkLst>
            <pc:docMk/>
            <pc:sldMk cId="4079122183" sldId="280"/>
            <ac:spMk id="42" creationId="{F34342FE-2BC3-69F0-86A2-3E9199DC2A9E}"/>
          </ac:spMkLst>
        </pc:spChg>
        <pc:graphicFrameChg chg="modGraphic">
          <ac:chgData name="민재 조" userId="6edfcf022e88e475" providerId="LiveId" clId="{3CA2BEC0-E6FD-412D-9811-BD215F345E6E}" dt="2024-05-03T08:13:01.998" v="3322" actId="20577"/>
          <ac:graphicFrameMkLst>
            <pc:docMk/>
            <pc:sldMk cId="4079122183" sldId="280"/>
            <ac:graphicFrameMk id="20" creationId="{651E902B-D90C-5CD1-DA73-8383E7AF2091}"/>
          </ac:graphicFrameMkLst>
        </pc:graphicFrameChg>
      </pc:sldChg>
      <pc:sldChg chg="addSp modSp mod">
        <pc:chgData name="민재 조" userId="6edfcf022e88e475" providerId="LiveId" clId="{3CA2BEC0-E6FD-412D-9811-BD215F345E6E}" dt="2024-05-05T17:08:31.637" v="5480" actId="1076"/>
        <pc:sldMkLst>
          <pc:docMk/>
          <pc:sldMk cId="2679220308" sldId="292"/>
        </pc:sldMkLst>
        <pc:spChg chg="mod">
          <ac:chgData name="민재 조" userId="6edfcf022e88e475" providerId="LiveId" clId="{3CA2BEC0-E6FD-412D-9811-BD215F345E6E}" dt="2024-05-05T17:05:48.107" v="5472" actId="1076"/>
          <ac:spMkLst>
            <pc:docMk/>
            <pc:sldMk cId="2679220308" sldId="292"/>
            <ac:spMk id="3" creationId="{6BF7C4DB-AF9B-6A69-B7F1-C2893DB837DE}"/>
          </ac:spMkLst>
        </pc:spChg>
        <pc:spChg chg="add mod">
          <ac:chgData name="민재 조" userId="6edfcf022e88e475" providerId="LiveId" clId="{3CA2BEC0-E6FD-412D-9811-BD215F345E6E}" dt="2024-05-05T17:06:23.304" v="5476" actId="1076"/>
          <ac:spMkLst>
            <pc:docMk/>
            <pc:sldMk cId="2679220308" sldId="292"/>
            <ac:spMk id="9" creationId="{2C758EEE-8659-F30E-80E1-3BC136021E40}"/>
          </ac:spMkLst>
        </pc:spChg>
        <pc:spChg chg="mod">
          <ac:chgData name="민재 조" userId="6edfcf022e88e475" providerId="LiveId" clId="{3CA2BEC0-E6FD-412D-9811-BD215F345E6E}" dt="2024-05-05T15:06:07.894" v="4859" actId="1076"/>
          <ac:spMkLst>
            <pc:docMk/>
            <pc:sldMk cId="2679220308" sldId="292"/>
            <ac:spMk id="77" creationId="{81CC035F-265C-FDED-5004-A6B8E7BF9719}"/>
          </ac:spMkLst>
        </pc:spChg>
        <pc:spChg chg="mod">
          <ac:chgData name="민재 조" userId="6edfcf022e88e475" providerId="LiveId" clId="{3CA2BEC0-E6FD-412D-9811-BD215F345E6E}" dt="2024-05-02T04:33:44.297" v="1511" actId="20577"/>
          <ac:spMkLst>
            <pc:docMk/>
            <pc:sldMk cId="2679220308" sldId="292"/>
            <ac:spMk id="81" creationId="{5304ED8D-D94B-AAA6-1706-347822144A28}"/>
          </ac:spMkLst>
        </pc:spChg>
        <pc:spChg chg="mod">
          <ac:chgData name="민재 조" userId="6edfcf022e88e475" providerId="LiveId" clId="{3CA2BEC0-E6FD-412D-9811-BD215F345E6E}" dt="2024-05-05T17:08:31.637" v="5480" actId="1076"/>
          <ac:spMkLst>
            <pc:docMk/>
            <pc:sldMk cId="2679220308" sldId="292"/>
            <ac:spMk id="88" creationId="{4FA04711-9FCB-6E69-2FB0-DF20788AC3C1}"/>
          </ac:spMkLst>
        </pc:spChg>
        <pc:spChg chg="mod">
          <ac:chgData name="민재 조" userId="6edfcf022e88e475" providerId="LiveId" clId="{3CA2BEC0-E6FD-412D-9811-BD215F345E6E}" dt="2024-05-05T15:47:57.851" v="5272"/>
          <ac:spMkLst>
            <pc:docMk/>
            <pc:sldMk cId="2679220308" sldId="292"/>
            <ac:spMk id="91" creationId="{B04D6AA3-C186-71F8-0D2C-0D2F5047E26C}"/>
          </ac:spMkLst>
        </pc:spChg>
        <pc:spChg chg="mod">
          <ac:chgData name="민재 조" userId="6edfcf022e88e475" providerId="LiveId" clId="{3CA2BEC0-E6FD-412D-9811-BD215F345E6E}" dt="2024-05-02T04:34:10.089" v="1536" actId="14100"/>
          <ac:spMkLst>
            <pc:docMk/>
            <pc:sldMk cId="2679220308" sldId="292"/>
            <ac:spMk id="122" creationId="{9560421A-6DE3-55F9-454A-BA8CF135B63B}"/>
          </ac:spMkLst>
        </pc:spChg>
        <pc:cxnChg chg="add mod">
          <ac:chgData name="민재 조" userId="6edfcf022e88e475" providerId="LiveId" clId="{3CA2BEC0-E6FD-412D-9811-BD215F345E6E}" dt="2024-05-05T17:07:41.536" v="5478" actId="14100"/>
          <ac:cxnSpMkLst>
            <pc:docMk/>
            <pc:sldMk cId="2679220308" sldId="292"/>
            <ac:cxnSpMk id="4" creationId="{E3AA1E40-BB00-4633-E0DA-8A991A9AF9E0}"/>
          </ac:cxnSpMkLst>
        </pc:cxnChg>
        <pc:cxnChg chg="mod">
          <ac:chgData name="민재 조" userId="6edfcf022e88e475" providerId="LiveId" clId="{3CA2BEC0-E6FD-412D-9811-BD215F345E6E}" dt="2024-05-02T04:38:05.101" v="1540" actId="14100"/>
          <ac:cxnSpMkLst>
            <pc:docMk/>
            <pc:sldMk cId="2679220308" sldId="292"/>
            <ac:cxnSpMk id="83" creationId="{15CC9B8F-73CA-DB22-845A-D7F631BB5D3F}"/>
          </ac:cxnSpMkLst>
        </pc:cxnChg>
        <pc:cxnChg chg="mod">
          <ac:chgData name="민재 조" userId="6edfcf022e88e475" providerId="LiveId" clId="{3CA2BEC0-E6FD-412D-9811-BD215F345E6E}" dt="2024-05-02T04:33:52.952" v="1512" actId="20577"/>
          <ac:cxnSpMkLst>
            <pc:docMk/>
            <pc:sldMk cId="2679220308" sldId="292"/>
            <ac:cxnSpMk id="90" creationId="{BB07AD0F-9F01-3387-2105-B5F7B48001B4}"/>
          </ac:cxnSpMkLst>
        </pc:cxnChg>
      </pc:sldChg>
      <pc:sldChg chg="addSp delSp modSp add del mod">
        <pc:chgData name="민재 조" userId="6edfcf022e88e475" providerId="LiveId" clId="{3CA2BEC0-E6FD-412D-9811-BD215F345E6E}" dt="2024-05-02T04:45:07.552" v="2051" actId="47"/>
        <pc:sldMkLst>
          <pc:docMk/>
          <pc:sldMk cId="2781978596" sldId="293"/>
        </pc:sldMkLst>
        <pc:spChg chg="mod">
          <ac:chgData name="민재 조" userId="6edfcf022e88e475" providerId="LiveId" clId="{3CA2BEC0-E6FD-412D-9811-BD215F345E6E}" dt="2024-05-02T04:41:26.570" v="1796" actId="20577"/>
          <ac:spMkLst>
            <pc:docMk/>
            <pc:sldMk cId="2781978596" sldId="293"/>
            <ac:spMk id="2" creationId="{00000000-0000-0000-0000-000000000000}"/>
          </ac:spMkLst>
        </pc:spChg>
        <pc:spChg chg="add del mod">
          <ac:chgData name="민재 조" userId="6edfcf022e88e475" providerId="LiveId" clId="{3CA2BEC0-E6FD-412D-9811-BD215F345E6E}" dt="2024-05-02T04:42:14.869" v="1905" actId="478"/>
          <ac:spMkLst>
            <pc:docMk/>
            <pc:sldMk cId="2781978596" sldId="293"/>
            <ac:spMk id="3" creationId="{BFCD124C-A203-6AC0-4DAB-59B86E6B1763}"/>
          </ac:spMkLst>
        </pc:spChg>
        <pc:spChg chg="add del mod">
          <ac:chgData name="민재 조" userId="6edfcf022e88e475" providerId="LiveId" clId="{3CA2BEC0-E6FD-412D-9811-BD215F345E6E}" dt="2024-05-02T04:42:17.407" v="1906" actId="478"/>
          <ac:spMkLst>
            <pc:docMk/>
            <pc:sldMk cId="2781978596" sldId="293"/>
            <ac:spMk id="6" creationId="{3E344E49-A559-3846-8F68-02505C2E6F5F}"/>
          </ac:spMkLst>
        </pc:spChg>
        <pc:graphicFrameChg chg="add del modGraphic">
          <ac:chgData name="민재 조" userId="6edfcf022e88e475" providerId="LiveId" clId="{3CA2BEC0-E6FD-412D-9811-BD215F345E6E}" dt="2024-05-02T04:43:23.308" v="1915" actId="478"/>
          <ac:graphicFrameMkLst>
            <pc:docMk/>
            <pc:sldMk cId="2781978596" sldId="293"/>
            <ac:graphicFrameMk id="7" creationId="{E667F48C-C536-68B6-8E91-DDB088063A13}"/>
          </ac:graphicFrameMkLst>
        </pc:graphicFrameChg>
        <pc:picChg chg="del">
          <ac:chgData name="민재 조" userId="6edfcf022e88e475" providerId="LiveId" clId="{3CA2BEC0-E6FD-412D-9811-BD215F345E6E}" dt="2024-05-02T04:39:43.486" v="1558" actId="478"/>
          <ac:picMkLst>
            <pc:docMk/>
            <pc:sldMk cId="2781978596" sldId="293"/>
            <ac:picMk id="4" creationId="{292F72B9-866E-A090-1157-897EC9BDBDB7}"/>
          </ac:picMkLst>
        </pc:picChg>
      </pc:sldChg>
      <pc:sldChg chg="addSp delSp modSp add mod">
        <pc:chgData name="민재 조" userId="6edfcf022e88e475" providerId="LiveId" clId="{3CA2BEC0-E6FD-412D-9811-BD215F345E6E}" dt="2024-05-03T03:15:26.041" v="3009" actId="1076"/>
        <pc:sldMkLst>
          <pc:docMk/>
          <pc:sldMk cId="4108327190" sldId="294"/>
        </pc:sldMkLst>
        <pc:spChg chg="mod">
          <ac:chgData name="민재 조" userId="6edfcf022e88e475" providerId="LiveId" clId="{3CA2BEC0-E6FD-412D-9811-BD215F345E6E}" dt="2024-05-02T04:45:03.285" v="2050"/>
          <ac:spMkLst>
            <pc:docMk/>
            <pc:sldMk cId="4108327190" sldId="294"/>
            <ac:spMk id="2" creationId="{00000000-0000-0000-0000-000000000000}"/>
          </ac:spMkLst>
        </pc:spChg>
        <pc:spChg chg="add mod">
          <ac:chgData name="민재 조" userId="6edfcf022e88e475" providerId="LiveId" clId="{3CA2BEC0-E6FD-412D-9811-BD215F345E6E}" dt="2024-05-02T09:46:10.307" v="2687" actId="1036"/>
          <ac:spMkLst>
            <pc:docMk/>
            <pc:sldMk cId="4108327190" sldId="294"/>
            <ac:spMk id="3" creationId="{11787D7F-7C11-FA23-8091-FA9E579CB7EC}"/>
          </ac:spMkLst>
        </pc:spChg>
        <pc:spChg chg="add mod">
          <ac:chgData name="민재 조" userId="6edfcf022e88e475" providerId="LiveId" clId="{3CA2BEC0-E6FD-412D-9811-BD215F345E6E}" dt="2024-05-02T09:46:10.307" v="2687" actId="1036"/>
          <ac:spMkLst>
            <pc:docMk/>
            <pc:sldMk cId="4108327190" sldId="294"/>
            <ac:spMk id="4" creationId="{D0A6CAF1-FD30-3A74-051A-DA7F3DE31C10}"/>
          </ac:spMkLst>
        </pc:spChg>
        <pc:spChg chg="add mod">
          <ac:chgData name="민재 조" userId="6edfcf022e88e475" providerId="LiveId" clId="{3CA2BEC0-E6FD-412D-9811-BD215F345E6E}" dt="2024-05-02T09:46:10.307" v="2687" actId="1036"/>
          <ac:spMkLst>
            <pc:docMk/>
            <pc:sldMk cId="4108327190" sldId="294"/>
            <ac:spMk id="5" creationId="{34E83939-CBC5-3627-5ABA-F46F8FC0364E}"/>
          </ac:spMkLst>
        </pc:spChg>
        <pc:spChg chg="add mod">
          <ac:chgData name="민재 조" userId="6edfcf022e88e475" providerId="LiveId" clId="{3CA2BEC0-E6FD-412D-9811-BD215F345E6E}" dt="2024-05-02T09:46:10.307" v="2687" actId="1036"/>
          <ac:spMkLst>
            <pc:docMk/>
            <pc:sldMk cId="4108327190" sldId="294"/>
            <ac:spMk id="7" creationId="{6491745B-7211-16F9-2FBF-571E423E6623}"/>
          </ac:spMkLst>
        </pc:spChg>
        <pc:spChg chg="add mod">
          <ac:chgData name="민재 조" userId="6edfcf022e88e475" providerId="LiveId" clId="{3CA2BEC0-E6FD-412D-9811-BD215F345E6E}" dt="2024-05-02T09:46:10.307" v="2687" actId="1036"/>
          <ac:spMkLst>
            <pc:docMk/>
            <pc:sldMk cId="4108327190" sldId="294"/>
            <ac:spMk id="8" creationId="{60BB4F62-5403-8589-091E-2D1D6E5655A7}"/>
          </ac:spMkLst>
        </pc:spChg>
        <pc:spChg chg="add mod">
          <ac:chgData name="민재 조" userId="6edfcf022e88e475" providerId="LiveId" clId="{3CA2BEC0-E6FD-412D-9811-BD215F345E6E}" dt="2024-05-02T09:46:03.609" v="2682" actId="1076"/>
          <ac:spMkLst>
            <pc:docMk/>
            <pc:sldMk cId="4108327190" sldId="294"/>
            <ac:spMk id="9" creationId="{2D9406C8-A7D1-5FF4-57AC-EB1266496F64}"/>
          </ac:spMkLst>
        </pc:spChg>
        <pc:spChg chg="add mod">
          <ac:chgData name="민재 조" userId="6edfcf022e88e475" providerId="LiveId" clId="{3CA2BEC0-E6FD-412D-9811-BD215F345E6E}" dt="2024-05-02T04:50:34.969" v="2239" actId="14100"/>
          <ac:spMkLst>
            <pc:docMk/>
            <pc:sldMk cId="4108327190" sldId="294"/>
            <ac:spMk id="10" creationId="{41BEBE26-6419-2E32-2647-228977E50023}"/>
          </ac:spMkLst>
        </pc:spChg>
        <pc:spChg chg="add mod">
          <ac:chgData name="민재 조" userId="6edfcf022e88e475" providerId="LiveId" clId="{3CA2BEC0-E6FD-412D-9811-BD215F345E6E}" dt="2024-05-02T09:45:52.513" v="2681" actId="1076"/>
          <ac:spMkLst>
            <pc:docMk/>
            <pc:sldMk cId="4108327190" sldId="294"/>
            <ac:spMk id="11" creationId="{6D447ECB-3D0A-8C08-CE79-D96735086DBC}"/>
          </ac:spMkLst>
        </pc:spChg>
        <pc:spChg chg="add mod">
          <ac:chgData name="민재 조" userId="6edfcf022e88e475" providerId="LiveId" clId="{3CA2BEC0-E6FD-412D-9811-BD215F345E6E}" dt="2024-05-02T04:50:43.177" v="2241" actId="1076"/>
          <ac:spMkLst>
            <pc:docMk/>
            <pc:sldMk cId="4108327190" sldId="294"/>
            <ac:spMk id="12" creationId="{605AFC76-1316-176C-C453-E5FC4AE89875}"/>
          </ac:spMkLst>
        </pc:spChg>
        <pc:spChg chg="add mod">
          <ac:chgData name="민재 조" userId="6edfcf022e88e475" providerId="LiveId" clId="{3CA2BEC0-E6FD-412D-9811-BD215F345E6E}" dt="2024-05-03T03:15:26.041" v="3009" actId="1076"/>
          <ac:spMkLst>
            <pc:docMk/>
            <pc:sldMk cId="4108327190" sldId="294"/>
            <ac:spMk id="13" creationId="{E8D740B4-ED96-4D1D-7F22-699E9A24C12E}"/>
          </ac:spMkLst>
        </pc:spChg>
        <pc:spChg chg="del mod">
          <ac:chgData name="민재 조" userId="6edfcf022e88e475" providerId="LiveId" clId="{3CA2BEC0-E6FD-412D-9811-BD215F345E6E}" dt="2024-05-02T04:47:25.981" v="2152" actId="478"/>
          <ac:spMkLst>
            <pc:docMk/>
            <pc:sldMk cId="4108327190" sldId="294"/>
            <ac:spMk id="14" creationId="{5C9256D3-6555-290D-A56B-E4A910DFE894}"/>
          </ac:spMkLst>
        </pc:spChg>
        <pc:spChg chg="mod">
          <ac:chgData name="민재 조" userId="6edfcf022e88e475" providerId="LiveId" clId="{3CA2BEC0-E6FD-412D-9811-BD215F345E6E}" dt="2024-05-02T04:52:40.114" v="2365" actId="14100"/>
          <ac:spMkLst>
            <pc:docMk/>
            <pc:sldMk cId="4108327190" sldId="294"/>
            <ac:spMk id="15" creationId="{E81E42BC-5792-E466-8E4B-EAE986A64BBA}"/>
          </ac:spMkLst>
        </pc:spChg>
        <pc:spChg chg="add mod">
          <ac:chgData name="민재 조" userId="6edfcf022e88e475" providerId="LiveId" clId="{3CA2BEC0-E6FD-412D-9811-BD215F345E6E}" dt="2024-05-02T09:45:47.805" v="2680" actId="1076"/>
          <ac:spMkLst>
            <pc:docMk/>
            <pc:sldMk cId="4108327190" sldId="294"/>
            <ac:spMk id="16" creationId="{94F7F52D-2010-2DA6-61C3-CE908F104ACB}"/>
          </ac:spMkLst>
        </pc:spChg>
        <pc:spChg chg="add mod">
          <ac:chgData name="민재 조" userId="6edfcf022e88e475" providerId="LiveId" clId="{3CA2BEC0-E6FD-412D-9811-BD215F345E6E}" dt="2024-05-02T09:46:54.171" v="2700" actId="1076"/>
          <ac:spMkLst>
            <pc:docMk/>
            <pc:sldMk cId="4108327190" sldId="294"/>
            <ac:spMk id="17" creationId="{13F87E8B-AE44-BB10-7B69-237C852378D0}"/>
          </ac:spMkLst>
        </pc:spChg>
        <pc:spChg chg="del mod">
          <ac:chgData name="민재 조" userId="6edfcf022e88e475" providerId="LiveId" clId="{3CA2BEC0-E6FD-412D-9811-BD215F345E6E}" dt="2024-05-02T04:47:27.903" v="2154" actId="478"/>
          <ac:spMkLst>
            <pc:docMk/>
            <pc:sldMk cId="4108327190" sldId="294"/>
            <ac:spMk id="18" creationId="{734E237B-A334-1AA0-B8A8-D17CF2BE9474}"/>
          </ac:spMkLst>
        </pc:spChg>
        <pc:spChg chg="add mod">
          <ac:chgData name="민재 조" userId="6edfcf022e88e475" providerId="LiveId" clId="{3CA2BEC0-E6FD-412D-9811-BD215F345E6E}" dt="2024-05-02T09:46:46.182" v="2699" actId="20577"/>
          <ac:spMkLst>
            <pc:docMk/>
            <pc:sldMk cId="4108327190" sldId="294"/>
            <ac:spMk id="18" creationId="{BD89C987-11A9-EC54-CF64-84D02651C645}"/>
          </ac:spMkLst>
        </pc:spChg>
        <pc:spChg chg="del mod">
          <ac:chgData name="민재 조" userId="6edfcf022e88e475" providerId="LiveId" clId="{3CA2BEC0-E6FD-412D-9811-BD215F345E6E}" dt="2024-05-02T04:47:29.433" v="2156" actId="478"/>
          <ac:spMkLst>
            <pc:docMk/>
            <pc:sldMk cId="4108327190" sldId="294"/>
            <ac:spMk id="20" creationId="{E0F653FA-3BB5-8CB0-29D1-500D4338C5C3}"/>
          </ac:spMkLst>
        </pc:spChg>
        <pc:spChg chg="mod">
          <ac:chgData name="민재 조" userId="6edfcf022e88e475" providerId="LiveId" clId="{3CA2BEC0-E6FD-412D-9811-BD215F345E6E}" dt="2024-05-02T09:45:38.938" v="2679" actId="1076"/>
          <ac:spMkLst>
            <pc:docMk/>
            <pc:sldMk cId="4108327190" sldId="294"/>
            <ac:spMk id="21" creationId="{A37A4FE6-F6A6-5BF9-5BB0-9DEB8363411B}"/>
          </ac:spMkLst>
        </pc:spChg>
        <pc:spChg chg="del mod">
          <ac:chgData name="민재 조" userId="6edfcf022e88e475" providerId="LiveId" clId="{3CA2BEC0-E6FD-412D-9811-BD215F345E6E}" dt="2024-05-02T04:47:30.924" v="2157" actId="478"/>
          <ac:spMkLst>
            <pc:docMk/>
            <pc:sldMk cId="4108327190" sldId="294"/>
            <ac:spMk id="22" creationId="{5A5E6355-E84B-BACE-8322-F8B615157D05}"/>
          </ac:spMkLst>
        </pc:spChg>
        <pc:spChg chg="del mod">
          <ac:chgData name="민재 조" userId="6edfcf022e88e475" providerId="LiveId" clId="{3CA2BEC0-E6FD-412D-9811-BD215F345E6E}" dt="2024-05-02T04:47:26.662" v="2153" actId="478"/>
          <ac:spMkLst>
            <pc:docMk/>
            <pc:sldMk cId="4108327190" sldId="294"/>
            <ac:spMk id="23" creationId="{CC3F410E-39F0-62D8-0473-F642A19A75D4}"/>
          </ac:spMkLst>
        </pc:spChg>
        <pc:spChg chg="del mod">
          <ac:chgData name="민재 조" userId="6edfcf022e88e475" providerId="LiveId" clId="{3CA2BEC0-E6FD-412D-9811-BD215F345E6E}" dt="2024-05-02T04:47:28.443" v="2155" actId="478"/>
          <ac:spMkLst>
            <pc:docMk/>
            <pc:sldMk cId="4108327190" sldId="294"/>
            <ac:spMk id="24" creationId="{D9456D87-BF72-680A-BED4-2FA07BC24AA7}"/>
          </ac:spMkLst>
        </pc:spChg>
        <pc:graphicFrameChg chg="mod modGraphic">
          <ac:chgData name="민재 조" userId="6edfcf022e88e475" providerId="LiveId" clId="{3CA2BEC0-E6FD-412D-9811-BD215F345E6E}" dt="2024-05-02T09:45:29.145" v="2677" actId="1076"/>
          <ac:graphicFrameMkLst>
            <pc:docMk/>
            <pc:sldMk cId="4108327190" sldId="294"/>
            <ac:graphicFrameMk id="6" creationId="{9008BB0D-17B5-28AF-94F9-0D5D5E33F204}"/>
          </ac:graphicFrameMkLst>
        </pc:graphicFrameChg>
      </pc:sldChg>
      <pc:sldChg chg="addSp delSp modSp add mod">
        <pc:chgData name="민재 조" userId="6edfcf022e88e475" providerId="LiveId" clId="{3CA2BEC0-E6FD-412D-9811-BD215F345E6E}" dt="2024-05-05T15:10:55.145" v="5036" actId="20577"/>
        <pc:sldMkLst>
          <pc:docMk/>
          <pc:sldMk cId="4231670332" sldId="295"/>
        </pc:sldMkLst>
        <pc:spChg chg="mod">
          <ac:chgData name="민재 조" userId="6edfcf022e88e475" providerId="LiveId" clId="{3CA2BEC0-E6FD-412D-9811-BD215F345E6E}" dt="2024-05-04T09:50:27.974" v="4123"/>
          <ac:spMkLst>
            <pc:docMk/>
            <pc:sldMk cId="4231670332" sldId="295"/>
            <ac:spMk id="2" creationId="{00000000-0000-0000-0000-000000000000}"/>
          </ac:spMkLst>
        </pc:spChg>
        <pc:spChg chg="add mod">
          <ac:chgData name="민재 조" userId="6edfcf022e88e475" providerId="LiveId" clId="{3CA2BEC0-E6FD-412D-9811-BD215F345E6E}" dt="2024-05-05T15:10:55.145" v="5036" actId="20577"/>
          <ac:spMkLst>
            <pc:docMk/>
            <pc:sldMk cId="4231670332" sldId="295"/>
            <ac:spMk id="3" creationId="{7B53F52A-9559-72C2-D8BB-457CB0F7EB7B}"/>
          </ac:spMkLst>
        </pc:spChg>
        <pc:spChg chg="del">
          <ac:chgData name="민재 조" userId="6edfcf022e88e475" providerId="LiveId" clId="{3CA2BEC0-E6FD-412D-9811-BD215F345E6E}" dt="2024-05-02T04:53:11.632" v="2389" actId="478"/>
          <ac:spMkLst>
            <pc:docMk/>
            <pc:sldMk cId="4231670332" sldId="295"/>
            <ac:spMk id="14" creationId="{5C9256D3-6555-290D-A56B-E4A910DFE894}"/>
          </ac:spMkLst>
        </pc:spChg>
        <pc:spChg chg="del">
          <ac:chgData name="민재 조" userId="6edfcf022e88e475" providerId="LiveId" clId="{3CA2BEC0-E6FD-412D-9811-BD215F345E6E}" dt="2024-05-02T04:53:11.632" v="2389" actId="478"/>
          <ac:spMkLst>
            <pc:docMk/>
            <pc:sldMk cId="4231670332" sldId="295"/>
            <ac:spMk id="15" creationId="{E81E42BC-5792-E466-8E4B-EAE986A64BBA}"/>
          </ac:spMkLst>
        </pc:spChg>
        <pc:spChg chg="del">
          <ac:chgData name="민재 조" userId="6edfcf022e88e475" providerId="LiveId" clId="{3CA2BEC0-E6FD-412D-9811-BD215F345E6E}" dt="2024-05-02T04:53:11.632" v="2389" actId="478"/>
          <ac:spMkLst>
            <pc:docMk/>
            <pc:sldMk cId="4231670332" sldId="295"/>
            <ac:spMk id="18" creationId="{734E237B-A334-1AA0-B8A8-D17CF2BE9474}"/>
          </ac:spMkLst>
        </pc:spChg>
        <pc:spChg chg="del">
          <ac:chgData name="민재 조" userId="6edfcf022e88e475" providerId="LiveId" clId="{3CA2BEC0-E6FD-412D-9811-BD215F345E6E}" dt="2024-05-02T04:53:11.632" v="2389" actId="478"/>
          <ac:spMkLst>
            <pc:docMk/>
            <pc:sldMk cId="4231670332" sldId="295"/>
            <ac:spMk id="20" creationId="{E0F653FA-3BB5-8CB0-29D1-500D4338C5C3}"/>
          </ac:spMkLst>
        </pc:spChg>
        <pc:spChg chg="del">
          <ac:chgData name="민재 조" userId="6edfcf022e88e475" providerId="LiveId" clId="{3CA2BEC0-E6FD-412D-9811-BD215F345E6E}" dt="2024-05-02T04:53:11.632" v="2389" actId="478"/>
          <ac:spMkLst>
            <pc:docMk/>
            <pc:sldMk cId="4231670332" sldId="295"/>
            <ac:spMk id="21" creationId="{A37A4FE6-F6A6-5BF9-5BB0-9DEB8363411B}"/>
          </ac:spMkLst>
        </pc:spChg>
        <pc:spChg chg="del">
          <ac:chgData name="민재 조" userId="6edfcf022e88e475" providerId="LiveId" clId="{3CA2BEC0-E6FD-412D-9811-BD215F345E6E}" dt="2024-05-02T04:53:11.632" v="2389" actId="478"/>
          <ac:spMkLst>
            <pc:docMk/>
            <pc:sldMk cId="4231670332" sldId="295"/>
            <ac:spMk id="22" creationId="{5A5E6355-E84B-BACE-8322-F8B615157D05}"/>
          </ac:spMkLst>
        </pc:spChg>
        <pc:spChg chg="del">
          <ac:chgData name="민재 조" userId="6edfcf022e88e475" providerId="LiveId" clId="{3CA2BEC0-E6FD-412D-9811-BD215F345E6E}" dt="2024-05-02T04:53:11.632" v="2389" actId="478"/>
          <ac:spMkLst>
            <pc:docMk/>
            <pc:sldMk cId="4231670332" sldId="295"/>
            <ac:spMk id="23" creationId="{CC3F410E-39F0-62D8-0473-F642A19A75D4}"/>
          </ac:spMkLst>
        </pc:spChg>
        <pc:spChg chg="del">
          <ac:chgData name="민재 조" userId="6edfcf022e88e475" providerId="LiveId" clId="{3CA2BEC0-E6FD-412D-9811-BD215F345E6E}" dt="2024-05-02T04:53:11.632" v="2389" actId="478"/>
          <ac:spMkLst>
            <pc:docMk/>
            <pc:sldMk cId="4231670332" sldId="295"/>
            <ac:spMk id="24" creationId="{D9456D87-BF72-680A-BED4-2FA07BC24AA7}"/>
          </ac:spMkLst>
        </pc:spChg>
        <pc:graphicFrameChg chg="del">
          <ac:chgData name="민재 조" userId="6edfcf022e88e475" providerId="LiveId" clId="{3CA2BEC0-E6FD-412D-9811-BD215F345E6E}" dt="2024-05-02T04:53:10.445" v="2388" actId="478"/>
          <ac:graphicFrameMkLst>
            <pc:docMk/>
            <pc:sldMk cId="4231670332" sldId="295"/>
            <ac:graphicFrameMk id="6" creationId="{9008BB0D-17B5-28AF-94F9-0D5D5E33F204}"/>
          </ac:graphicFrameMkLst>
        </pc:graphicFrameChg>
      </pc:sldChg>
      <pc:sldChg chg="addSp delSp modSp add mod">
        <pc:chgData name="민재 조" userId="6edfcf022e88e475" providerId="LiveId" clId="{3CA2BEC0-E6FD-412D-9811-BD215F345E6E}" dt="2024-05-05T15:04:59.386" v="4817" actId="1076"/>
        <pc:sldMkLst>
          <pc:docMk/>
          <pc:sldMk cId="1692348331" sldId="296"/>
        </pc:sldMkLst>
        <pc:spChg chg="del">
          <ac:chgData name="민재 조" userId="6edfcf022e88e475" providerId="LiveId" clId="{3CA2BEC0-E6FD-412D-9811-BD215F345E6E}" dt="2024-05-02T04:54:11.164" v="2439" actId="478"/>
          <ac:spMkLst>
            <pc:docMk/>
            <pc:sldMk cId="1692348331" sldId="296"/>
            <ac:spMk id="3" creationId="{6BF7C4DB-AF9B-6A69-B7F1-C2893DB837DE}"/>
          </ac:spMkLst>
        </pc:spChg>
        <pc:spChg chg="add mod">
          <ac:chgData name="민재 조" userId="6edfcf022e88e475" providerId="LiveId" clId="{3CA2BEC0-E6FD-412D-9811-BD215F345E6E}" dt="2024-05-05T15:04:40.874" v="4815" actId="1076"/>
          <ac:spMkLst>
            <pc:docMk/>
            <pc:sldMk cId="1692348331" sldId="296"/>
            <ac:spMk id="8" creationId="{982CEBC5-857E-E653-842C-EA5E73E73822}"/>
          </ac:spMkLst>
        </pc:spChg>
        <pc:spChg chg="add mod">
          <ac:chgData name="민재 조" userId="6edfcf022e88e475" providerId="LiveId" clId="{3CA2BEC0-E6FD-412D-9811-BD215F345E6E}" dt="2024-05-02T04:54:20.216" v="2441"/>
          <ac:spMkLst>
            <pc:docMk/>
            <pc:sldMk cId="1692348331" sldId="296"/>
            <ac:spMk id="9" creationId="{F5798707-33AD-1BA7-9695-08EE4B8DAECE}"/>
          </ac:spMkLst>
        </pc:spChg>
        <pc:spChg chg="del">
          <ac:chgData name="민재 조" userId="6edfcf022e88e475" providerId="LiveId" clId="{3CA2BEC0-E6FD-412D-9811-BD215F345E6E}" dt="2024-05-02T04:54:11.164" v="2439" actId="478"/>
          <ac:spMkLst>
            <pc:docMk/>
            <pc:sldMk cId="1692348331" sldId="296"/>
            <ac:spMk id="10" creationId="{DF222A43-A301-01E7-3A93-56671B00746A}"/>
          </ac:spMkLst>
        </pc:spChg>
        <pc:spChg chg="del">
          <ac:chgData name="민재 조" userId="6edfcf022e88e475" providerId="LiveId" clId="{3CA2BEC0-E6FD-412D-9811-BD215F345E6E}" dt="2024-05-02T04:54:11.164" v="2439" actId="478"/>
          <ac:spMkLst>
            <pc:docMk/>
            <pc:sldMk cId="1692348331" sldId="296"/>
            <ac:spMk id="11" creationId="{2648A15F-1DF2-5204-DB7C-8B1C6C9DA49E}"/>
          </ac:spMkLst>
        </pc:spChg>
        <pc:spChg chg="add mod">
          <ac:chgData name="민재 조" userId="6edfcf022e88e475" providerId="LiveId" clId="{3CA2BEC0-E6FD-412D-9811-BD215F345E6E}" dt="2024-05-05T15:03:07.827" v="4805" actId="1076"/>
          <ac:spMkLst>
            <pc:docMk/>
            <pc:sldMk cId="1692348331" sldId="296"/>
            <ac:spMk id="12" creationId="{06319EF0-7D15-E85F-97AB-78C01D5D09A4}"/>
          </ac:spMkLst>
        </pc:spChg>
        <pc:spChg chg="add mod">
          <ac:chgData name="민재 조" userId="6edfcf022e88e475" providerId="LiveId" clId="{3CA2BEC0-E6FD-412D-9811-BD215F345E6E}" dt="2024-05-04T08:55:36.449" v="3474" actId="1076"/>
          <ac:spMkLst>
            <pc:docMk/>
            <pc:sldMk cId="1692348331" sldId="296"/>
            <ac:spMk id="13" creationId="{5F3E497F-EA52-992D-01F7-D57A702DE9F6}"/>
          </ac:spMkLst>
        </pc:spChg>
        <pc:spChg chg="add mod">
          <ac:chgData name="민재 조" userId="6edfcf022e88e475" providerId="LiveId" clId="{3CA2BEC0-E6FD-412D-9811-BD215F345E6E}" dt="2024-05-04T09:00:32.579" v="3535" actId="1076"/>
          <ac:spMkLst>
            <pc:docMk/>
            <pc:sldMk cId="1692348331" sldId="296"/>
            <ac:spMk id="14" creationId="{9D904B0E-19BD-992E-1C27-8C1D9E125420}"/>
          </ac:spMkLst>
        </pc:spChg>
        <pc:spChg chg="add mod">
          <ac:chgData name="민재 조" userId="6edfcf022e88e475" providerId="LiveId" clId="{3CA2BEC0-E6FD-412D-9811-BD215F345E6E}" dt="2024-05-05T15:03:17.128" v="4811" actId="1076"/>
          <ac:spMkLst>
            <pc:docMk/>
            <pc:sldMk cId="1692348331" sldId="296"/>
            <ac:spMk id="15" creationId="{085851E7-6A19-E4B3-0BD4-ABEE684F457F}"/>
          </ac:spMkLst>
        </pc:spChg>
        <pc:spChg chg="add mod">
          <ac:chgData name="민재 조" userId="6edfcf022e88e475" providerId="LiveId" clId="{3CA2BEC0-E6FD-412D-9811-BD215F345E6E}" dt="2024-05-02T04:54:20.216" v="2441"/>
          <ac:spMkLst>
            <pc:docMk/>
            <pc:sldMk cId="1692348331" sldId="296"/>
            <ac:spMk id="18" creationId="{42CF7FC5-266B-E7D3-11E2-A1E8195E4F55}"/>
          </ac:spMkLst>
        </pc:spChg>
        <pc:spChg chg="add mod">
          <ac:chgData name="민재 조" userId="6edfcf022e88e475" providerId="LiveId" clId="{3CA2BEC0-E6FD-412D-9811-BD215F345E6E}" dt="2024-05-02T04:54:20.216" v="2441"/>
          <ac:spMkLst>
            <pc:docMk/>
            <pc:sldMk cId="1692348331" sldId="296"/>
            <ac:spMk id="21" creationId="{FA020D1B-2E84-F7E3-5727-37107ABF6047}"/>
          </ac:spMkLst>
        </pc:spChg>
        <pc:spChg chg="del">
          <ac:chgData name="민재 조" userId="6edfcf022e88e475" providerId="LiveId" clId="{3CA2BEC0-E6FD-412D-9811-BD215F345E6E}" dt="2024-05-02T04:54:11.164" v="2439" actId="478"/>
          <ac:spMkLst>
            <pc:docMk/>
            <pc:sldMk cId="1692348331" sldId="296"/>
            <ac:spMk id="22" creationId="{18A245C5-80DB-E414-8226-A9840EDAB193}"/>
          </ac:spMkLst>
        </pc:spChg>
        <pc:spChg chg="add mod">
          <ac:chgData name="민재 조" userId="6edfcf022e88e475" providerId="LiveId" clId="{3CA2BEC0-E6FD-412D-9811-BD215F345E6E}" dt="2024-05-02T04:54:20.216" v="2441"/>
          <ac:spMkLst>
            <pc:docMk/>
            <pc:sldMk cId="1692348331" sldId="296"/>
            <ac:spMk id="23" creationId="{76037E8E-30E0-45EC-1315-B69742C42D6D}"/>
          </ac:spMkLst>
        </pc:spChg>
        <pc:spChg chg="add mod">
          <ac:chgData name="민재 조" userId="6edfcf022e88e475" providerId="LiveId" clId="{3CA2BEC0-E6FD-412D-9811-BD215F345E6E}" dt="2024-05-02T04:54:20.216" v="2441"/>
          <ac:spMkLst>
            <pc:docMk/>
            <pc:sldMk cId="1692348331" sldId="296"/>
            <ac:spMk id="24" creationId="{4512B399-7EF6-4AF9-2163-21C49ED1DBEE}"/>
          </ac:spMkLst>
        </pc:spChg>
        <pc:spChg chg="add mod">
          <ac:chgData name="민재 조" userId="6edfcf022e88e475" providerId="LiveId" clId="{3CA2BEC0-E6FD-412D-9811-BD215F345E6E}" dt="2024-05-02T04:54:20.216" v="2441"/>
          <ac:spMkLst>
            <pc:docMk/>
            <pc:sldMk cId="1692348331" sldId="296"/>
            <ac:spMk id="25" creationId="{C2A35F2B-FB65-7225-BADE-452E0D05724B}"/>
          </ac:spMkLst>
        </pc:spChg>
        <pc:spChg chg="add mod">
          <ac:chgData name="민재 조" userId="6edfcf022e88e475" providerId="LiveId" clId="{3CA2BEC0-E6FD-412D-9811-BD215F345E6E}" dt="2024-05-05T15:04:59.386" v="4817" actId="1076"/>
          <ac:spMkLst>
            <pc:docMk/>
            <pc:sldMk cId="1692348331" sldId="296"/>
            <ac:spMk id="26" creationId="{E4C52A4D-0940-B749-3608-C58802F938FC}"/>
          </ac:spMkLst>
        </pc:spChg>
        <pc:spChg chg="add mod">
          <ac:chgData name="민재 조" userId="6edfcf022e88e475" providerId="LiveId" clId="{3CA2BEC0-E6FD-412D-9811-BD215F345E6E}" dt="2024-05-02T04:54:20.216" v="2441"/>
          <ac:spMkLst>
            <pc:docMk/>
            <pc:sldMk cId="1692348331" sldId="296"/>
            <ac:spMk id="27" creationId="{9FE47CE6-A435-6995-7262-DA9804E1E20F}"/>
          </ac:spMkLst>
        </pc:spChg>
        <pc:spChg chg="del">
          <ac:chgData name="민재 조" userId="6edfcf022e88e475" providerId="LiveId" clId="{3CA2BEC0-E6FD-412D-9811-BD215F345E6E}" dt="2024-05-02T04:54:11.164" v="2439" actId="478"/>
          <ac:spMkLst>
            <pc:docMk/>
            <pc:sldMk cId="1692348331" sldId="296"/>
            <ac:spMk id="28" creationId="{71949D1B-CAFA-654F-70D6-01F435EBA1A7}"/>
          </ac:spMkLst>
        </pc:spChg>
        <pc:spChg chg="del">
          <ac:chgData name="민재 조" userId="6edfcf022e88e475" providerId="LiveId" clId="{3CA2BEC0-E6FD-412D-9811-BD215F345E6E}" dt="2024-05-02T04:54:11.164" v="2439" actId="478"/>
          <ac:spMkLst>
            <pc:docMk/>
            <pc:sldMk cId="1692348331" sldId="296"/>
            <ac:spMk id="29" creationId="{80C803D6-551D-5007-FF81-D04B95736B81}"/>
          </ac:spMkLst>
        </pc:spChg>
        <pc:spChg chg="add mod">
          <ac:chgData name="민재 조" userId="6edfcf022e88e475" providerId="LiveId" clId="{3CA2BEC0-E6FD-412D-9811-BD215F345E6E}" dt="2024-05-02T04:54:20.216" v="2441"/>
          <ac:spMkLst>
            <pc:docMk/>
            <pc:sldMk cId="1692348331" sldId="296"/>
            <ac:spMk id="31" creationId="{C71E3C1E-D43A-CF0A-E2B8-FBF54B44BB47}"/>
          </ac:spMkLst>
        </pc:spChg>
        <pc:spChg chg="add mod">
          <ac:chgData name="민재 조" userId="6edfcf022e88e475" providerId="LiveId" clId="{3CA2BEC0-E6FD-412D-9811-BD215F345E6E}" dt="2024-05-02T04:54:20.216" v="2441"/>
          <ac:spMkLst>
            <pc:docMk/>
            <pc:sldMk cId="1692348331" sldId="296"/>
            <ac:spMk id="34" creationId="{4717C55F-C63F-F87C-1F1A-6AEAE390EACC}"/>
          </ac:spMkLst>
        </pc:spChg>
        <pc:spChg chg="add mod">
          <ac:chgData name="민재 조" userId="6edfcf022e88e475" providerId="LiveId" clId="{3CA2BEC0-E6FD-412D-9811-BD215F345E6E}" dt="2024-05-05T15:04:54.066" v="4816" actId="1076"/>
          <ac:spMkLst>
            <pc:docMk/>
            <pc:sldMk cId="1692348331" sldId="296"/>
            <ac:spMk id="35" creationId="{EC791893-EAED-62A1-E6C7-24A96959744F}"/>
          </ac:spMkLst>
        </pc:spChg>
        <pc:spChg chg="add mod">
          <ac:chgData name="민재 조" userId="6edfcf022e88e475" providerId="LiveId" clId="{3CA2BEC0-E6FD-412D-9811-BD215F345E6E}" dt="2024-05-02T09:50:15.629" v="3001" actId="1076"/>
          <ac:spMkLst>
            <pc:docMk/>
            <pc:sldMk cId="1692348331" sldId="296"/>
            <ac:spMk id="37" creationId="{2FE4EA5D-A405-E247-9EE2-50C08011F106}"/>
          </ac:spMkLst>
        </pc:spChg>
        <pc:spChg chg="del">
          <ac:chgData name="민재 조" userId="6edfcf022e88e475" providerId="LiveId" clId="{3CA2BEC0-E6FD-412D-9811-BD215F345E6E}" dt="2024-05-02T04:54:11.164" v="2439" actId="478"/>
          <ac:spMkLst>
            <pc:docMk/>
            <pc:sldMk cId="1692348331" sldId="296"/>
            <ac:spMk id="38" creationId="{333D7F16-0034-7553-480C-A00F6EC810D5}"/>
          </ac:spMkLst>
        </pc:spChg>
        <pc:spChg chg="add mod">
          <ac:chgData name="민재 조" userId="6edfcf022e88e475" providerId="LiveId" clId="{3CA2BEC0-E6FD-412D-9811-BD215F345E6E}" dt="2024-05-02T09:50:25.597" v="3003" actId="1076"/>
          <ac:spMkLst>
            <pc:docMk/>
            <pc:sldMk cId="1692348331" sldId="296"/>
            <ac:spMk id="39" creationId="{D376F0CD-DB62-6D7F-2036-A99850243385}"/>
          </ac:spMkLst>
        </pc:spChg>
        <pc:spChg chg="add mod">
          <ac:chgData name="민재 조" userId="6edfcf022e88e475" providerId="LiveId" clId="{3CA2BEC0-E6FD-412D-9811-BD215F345E6E}" dt="2024-05-02T09:50:25.597" v="3003" actId="1076"/>
          <ac:spMkLst>
            <pc:docMk/>
            <pc:sldMk cId="1692348331" sldId="296"/>
            <ac:spMk id="40" creationId="{FAD18DFB-BDE7-249D-F3C8-121CCF2D7FF0}"/>
          </ac:spMkLst>
        </pc:spChg>
        <pc:spChg chg="add mod">
          <ac:chgData name="민재 조" userId="6edfcf022e88e475" providerId="LiveId" clId="{3CA2BEC0-E6FD-412D-9811-BD215F345E6E}" dt="2024-05-02T04:54:20.216" v="2441"/>
          <ac:spMkLst>
            <pc:docMk/>
            <pc:sldMk cId="1692348331" sldId="296"/>
            <ac:spMk id="42" creationId="{307D0974-AC28-F4CD-FD19-CDD78DA2597C}"/>
          </ac:spMkLst>
        </pc:spChg>
        <pc:spChg chg="add mod">
          <ac:chgData name="민재 조" userId="6edfcf022e88e475" providerId="LiveId" clId="{3CA2BEC0-E6FD-412D-9811-BD215F345E6E}" dt="2024-05-02T09:50:11.204" v="2997" actId="1076"/>
          <ac:spMkLst>
            <pc:docMk/>
            <pc:sldMk cId="1692348331" sldId="296"/>
            <ac:spMk id="43" creationId="{3605E47E-5F67-7AFE-4B9B-BA31B9E735AD}"/>
          </ac:spMkLst>
        </pc:spChg>
        <pc:spChg chg="add mod">
          <ac:chgData name="민재 조" userId="6edfcf022e88e475" providerId="LiveId" clId="{3CA2BEC0-E6FD-412D-9811-BD215F345E6E}" dt="2024-05-02T04:54:20.216" v="2441"/>
          <ac:spMkLst>
            <pc:docMk/>
            <pc:sldMk cId="1692348331" sldId="296"/>
            <ac:spMk id="45" creationId="{429AD727-5D8C-9FAE-F27C-4D63B910CF7F}"/>
          </ac:spMkLst>
        </pc:spChg>
        <pc:spChg chg="add mod">
          <ac:chgData name="민재 조" userId="6edfcf022e88e475" providerId="LiveId" clId="{3CA2BEC0-E6FD-412D-9811-BD215F345E6E}" dt="2024-05-02T04:54:20.216" v="2441"/>
          <ac:spMkLst>
            <pc:docMk/>
            <pc:sldMk cId="1692348331" sldId="296"/>
            <ac:spMk id="46" creationId="{2373B09D-9461-6D66-058F-2D31637FE480}"/>
          </ac:spMkLst>
        </pc:spChg>
        <pc:spChg chg="add del mod">
          <ac:chgData name="민재 조" userId="6edfcf022e88e475" providerId="LiveId" clId="{3CA2BEC0-E6FD-412D-9811-BD215F345E6E}" dt="2024-05-04T08:54:36.341" v="3456" actId="478"/>
          <ac:spMkLst>
            <pc:docMk/>
            <pc:sldMk cId="1692348331" sldId="296"/>
            <ac:spMk id="47" creationId="{105183C7-7C74-539F-BB50-29A604BF1C59}"/>
          </ac:spMkLst>
        </pc:spChg>
        <pc:spChg chg="add mod">
          <ac:chgData name="민재 조" userId="6edfcf022e88e475" providerId="LiveId" clId="{3CA2BEC0-E6FD-412D-9811-BD215F345E6E}" dt="2024-05-04T16:36:45.998" v="4185" actId="1076"/>
          <ac:spMkLst>
            <pc:docMk/>
            <pc:sldMk cId="1692348331" sldId="296"/>
            <ac:spMk id="47" creationId="{9FC22B7A-E9C3-47E6-FF10-5D66D372E27D}"/>
          </ac:spMkLst>
        </pc:spChg>
        <pc:spChg chg="add del mod">
          <ac:chgData name="민재 조" userId="6edfcf022e88e475" providerId="LiveId" clId="{3CA2BEC0-E6FD-412D-9811-BD215F345E6E}" dt="2024-05-04T08:54:35.597" v="3455" actId="478"/>
          <ac:spMkLst>
            <pc:docMk/>
            <pc:sldMk cId="1692348331" sldId="296"/>
            <ac:spMk id="48" creationId="{8EDFAD9A-33E2-3903-F577-F5F04DE84C46}"/>
          </ac:spMkLst>
        </pc:spChg>
        <pc:spChg chg="add mod">
          <ac:chgData name="민재 조" userId="6edfcf022e88e475" providerId="LiveId" clId="{3CA2BEC0-E6FD-412D-9811-BD215F345E6E}" dt="2024-05-04T09:01:08.263" v="3556" actId="20577"/>
          <ac:spMkLst>
            <pc:docMk/>
            <pc:sldMk cId="1692348331" sldId="296"/>
            <ac:spMk id="48" creationId="{E204FACB-D435-38F4-C459-20621C6ED14A}"/>
          </ac:spMkLst>
        </pc:spChg>
        <pc:spChg chg="add mod">
          <ac:chgData name="민재 조" userId="6edfcf022e88e475" providerId="LiveId" clId="{3CA2BEC0-E6FD-412D-9811-BD215F345E6E}" dt="2024-05-04T08:59:57.082" v="3526" actId="1076"/>
          <ac:spMkLst>
            <pc:docMk/>
            <pc:sldMk cId="1692348331" sldId="296"/>
            <ac:spMk id="49" creationId="{795DCF73-FC91-6D07-A2BF-99542E5D7738}"/>
          </ac:spMkLst>
        </pc:spChg>
        <pc:spChg chg="add mod">
          <ac:chgData name="민재 조" userId="6edfcf022e88e475" providerId="LiveId" clId="{3CA2BEC0-E6FD-412D-9811-BD215F345E6E}" dt="2024-05-04T08:59:57.082" v="3526" actId="1076"/>
          <ac:spMkLst>
            <pc:docMk/>
            <pc:sldMk cId="1692348331" sldId="296"/>
            <ac:spMk id="50" creationId="{34E40BD8-53A6-AEC2-A7F8-2357870B05FE}"/>
          </ac:spMkLst>
        </pc:spChg>
        <pc:spChg chg="add del mod">
          <ac:chgData name="민재 조" userId="6edfcf022e88e475" providerId="LiveId" clId="{3CA2BEC0-E6FD-412D-9811-BD215F345E6E}" dt="2024-05-04T08:54:38.998" v="3458" actId="478"/>
          <ac:spMkLst>
            <pc:docMk/>
            <pc:sldMk cId="1692348331" sldId="296"/>
            <ac:spMk id="53" creationId="{26478A29-1A3A-CD98-F0C0-4168C596576B}"/>
          </ac:spMkLst>
        </pc:spChg>
        <pc:spChg chg="add del mod">
          <ac:chgData name="민재 조" userId="6edfcf022e88e475" providerId="LiveId" clId="{3CA2BEC0-E6FD-412D-9811-BD215F345E6E}" dt="2024-05-04T08:54:42.739" v="3461" actId="478"/>
          <ac:spMkLst>
            <pc:docMk/>
            <pc:sldMk cId="1692348331" sldId="296"/>
            <ac:spMk id="55" creationId="{3E91AF05-506E-1741-0ED1-2DD0BE55CA78}"/>
          </ac:spMkLst>
        </pc:spChg>
        <pc:spChg chg="mod">
          <ac:chgData name="민재 조" userId="6edfcf022e88e475" providerId="LiveId" clId="{3CA2BEC0-E6FD-412D-9811-BD215F345E6E}" dt="2024-05-02T04:54:05.262" v="2438" actId="14100"/>
          <ac:spMkLst>
            <pc:docMk/>
            <pc:sldMk cId="1692348331" sldId="296"/>
            <ac:spMk id="67" creationId="{9595F17F-F3F1-4888-AAD2-193E9463B609}"/>
          </ac:spMkLst>
        </pc:spChg>
        <pc:spChg chg="add mod">
          <ac:chgData name="민재 조" userId="6edfcf022e88e475" providerId="LiveId" clId="{3CA2BEC0-E6FD-412D-9811-BD215F345E6E}" dt="2024-05-04T08:58:31.723" v="3511" actId="1076"/>
          <ac:spMkLst>
            <pc:docMk/>
            <pc:sldMk cId="1692348331" sldId="296"/>
            <ac:spMk id="73" creationId="{495FE878-D00F-23D5-F0AB-D00DF002FCFB}"/>
          </ac:spMkLst>
        </pc:spChg>
        <pc:spChg chg="del">
          <ac:chgData name="민재 조" userId="6edfcf022e88e475" providerId="LiveId" clId="{3CA2BEC0-E6FD-412D-9811-BD215F345E6E}" dt="2024-05-02T04:54:11.164" v="2439" actId="478"/>
          <ac:spMkLst>
            <pc:docMk/>
            <pc:sldMk cId="1692348331" sldId="296"/>
            <ac:spMk id="73" creationId="{52ABFDE6-7118-7C31-3ACD-7F2581976086}"/>
          </ac:spMkLst>
        </pc:spChg>
        <pc:spChg chg="del">
          <ac:chgData name="민재 조" userId="6edfcf022e88e475" providerId="LiveId" clId="{3CA2BEC0-E6FD-412D-9811-BD215F345E6E}" dt="2024-05-02T04:54:11.164" v="2439" actId="478"/>
          <ac:spMkLst>
            <pc:docMk/>
            <pc:sldMk cId="1692348331" sldId="296"/>
            <ac:spMk id="74" creationId="{9FBDA191-F664-25AE-80DE-36EAA8855F04}"/>
          </ac:spMkLst>
        </pc:spChg>
        <pc:spChg chg="del">
          <ac:chgData name="민재 조" userId="6edfcf022e88e475" providerId="LiveId" clId="{3CA2BEC0-E6FD-412D-9811-BD215F345E6E}" dt="2024-05-02T04:54:11.164" v="2439" actId="478"/>
          <ac:spMkLst>
            <pc:docMk/>
            <pc:sldMk cId="1692348331" sldId="296"/>
            <ac:spMk id="76" creationId="{EEE02998-99AF-8C21-3C93-8A6B875C94B3}"/>
          </ac:spMkLst>
        </pc:spChg>
        <pc:spChg chg="del">
          <ac:chgData name="민재 조" userId="6edfcf022e88e475" providerId="LiveId" clId="{3CA2BEC0-E6FD-412D-9811-BD215F345E6E}" dt="2024-05-02T04:54:11.164" v="2439" actId="478"/>
          <ac:spMkLst>
            <pc:docMk/>
            <pc:sldMk cId="1692348331" sldId="296"/>
            <ac:spMk id="77" creationId="{81CC035F-265C-FDED-5004-A6B8E7BF9719}"/>
          </ac:spMkLst>
        </pc:spChg>
        <pc:spChg chg="del">
          <ac:chgData name="민재 조" userId="6edfcf022e88e475" providerId="LiveId" clId="{3CA2BEC0-E6FD-412D-9811-BD215F345E6E}" dt="2024-05-02T04:54:11.164" v="2439" actId="478"/>
          <ac:spMkLst>
            <pc:docMk/>
            <pc:sldMk cId="1692348331" sldId="296"/>
            <ac:spMk id="80" creationId="{941FB7A5-14BB-0F53-8027-6D5CFCB678D5}"/>
          </ac:spMkLst>
        </pc:spChg>
        <pc:spChg chg="del">
          <ac:chgData name="민재 조" userId="6edfcf022e88e475" providerId="LiveId" clId="{3CA2BEC0-E6FD-412D-9811-BD215F345E6E}" dt="2024-05-02T04:54:11.164" v="2439" actId="478"/>
          <ac:spMkLst>
            <pc:docMk/>
            <pc:sldMk cId="1692348331" sldId="296"/>
            <ac:spMk id="81" creationId="{5304ED8D-D94B-AAA6-1706-347822144A28}"/>
          </ac:spMkLst>
        </pc:spChg>
        <pc:spChg chg="del">
          <ac:chgData name="민재 조" userId="6edfcf022e88e475" providerId="LiveId" clId="{3CA2BEC0-E6FD-412D-9811-BD215F345E6E}" dt="2024-05-02T04:54:11.164" v="2439" actId="478"/>
          <ac:spMkLst>
            <pc:docMk/>
            <pc:sldMk cId="1692348331" sldId="296"/>
            <ac:spMk id="84" creationId="{C5CC4341-0E9D-4402-486F-BE668F66D53A}"/>
          </ac:spMkLst>
        </pc:spChg>
        <pc:spChg chg="del">
          <ac:chgData name="민재 조" userId="6edfcf022e88e475" providerId="LiveId" clId="{3CA2BEC0-E6FD-412D-9811-BD215F345E6E}" dt="2024-05-02T04:54:11.164" v="2439" actId="478"/>
          <ac:spMkLst>
            <pc:docMk/>
            <pc:sldMk cId="1692348331" sldId="296"/>
            <ac:spMk id="86" creationId="{E7CD4FEA-3351-40CD-44EE-FE12F91C8FB2}"/>
          </ac:spMkLst>
        </pc:spChg>
        <pc:spChg chg="del">
          <ac:chgData name="민재 조" userId="6edfcf022e88e475" providerId="LiveId" clId="{3CA2BEC0-E6FD-412D-9811-BD215F345E6E}" dt="2024-05-02T04:54:11.164" v="2439" actId="478"/>
          <ac:spMkLst>
            <pc:docMk/>
            <pc:sldMk cId="1692348331" sldId="296"/>
            <ac:spMk id="87" creationId="{15BD059A-B8AC-E66E-2AF3-405F61BC49EB}"/>
          </ac:spMkLst>
        </pc:spChg>
        <pc:spChg chg="del">
          <ac:chgData name="민재 조" userId="6edfcf022e88e475" providerId="LiveId" clId="{3CA2BEC0-E6FD-412D-9811-BD215F345E6E}" dt="2024-05-02T04:54:11.164" v="2439" actId="478"/>
          <ac:spMkLst>
            <pc:docMk/>
            <pc:sldMk cId="1692348331" sldId="296"/>
            <ac:spMk id="88" creationId="{4FA04711-9FCB-6E69-2FB0-DF20788AC3C1}"/>
          </ac:spMkLst>
        </pc:spChg>
        <pc:spChg chg="del">
          <ac:chgData name="민재 조" userId="6edfcf022e88e475" providerId="LiveId" clId="{3CA2BEC0-E6FD-412D-9811-BD215F345E6E}" dt="2024-05-02T04:54:11.164" v="2439" actId="478"/>
          <ac:spMkLst>
            <pc:docMk/>
            <pc:sldMk cId="1692348331" sldId="296"/>
            <ac:spMk id="91" creationId="{B04D6AA3-C186-71F8-0D2C-0D2F5047E26C}"/>
          </ac:spMkLst>
        </pc:spChg>
        <pc:spChg chg="del">
          <ac:chgData name="민재 조" userId="6edfcf022e88e475" providerId="LiveId" clId="{3CA2BEC0-E6FD-412D-9811-BD215F345E6E}" dt="2024-05-02T04:54:11.164" v="2439" actId="478"/>
          <ac:spMkLst>
            <pc:docMk/>
            <pc:sldMk cId="1692348331" sldId="296"/>
            <ac:spMk id="92" creationId="{E942DFE0-8F80-DC8C-8EFC-E7372346FB33}"/>
          </ac:spMkLst>
        </pc:spChg>
        <pc:spChg chg="del">
          <ac:chgData name="민재 조" userId="6edfcf022e88e475" providerId="LiveId" clId="{3CA2BEC0-E6FD-412D-9811-BD215F345E6E}" dt="2024-05-02T04:54:11.164" v="2439" actId="478"/>
          <ac:spMkLst>
            <pc:docMk/>
            <pc:sldMk cId="1692348331" sldId="296"/>
            <ac:spMk id="93" creationId="{2EB357EC-2FE2-5898-6B38-DE0988292DA5}"/>
          </ac:spMkLst>
        </pc:spChg>
        <pc:spChg chg="del">
          <ac:chgData name="민재 조" userId="6edfcf022e88e475" providerId="LiveId" clId="{3CA2BEC0-E6FD-412D-9811-BD215F345E6E}" dt="2024-05-02T04:54:11.164" v="2439" actId="478"/>
          <ac:spMkLst>
            <pc:docMk/>
            <pc:sldMk cId="1692348331" sldId="296"/>
            <ac:spMk id="98" creationId="{4D6736E5-F6C8-474C-9EFD-5A1F81FC5FB5}"/>
          </ac:spMkLst>
        </pc:spChg>
        <pc:spChg chg="del">
          <ac:chgData name="민재 조" userId="6edfcf022e88e475" providerId="LiveId" clId="{3CA2BEC0-E6FD-412D-9811-BD215F345E6E}" dt="2024-05-02T04:54:11.164" v="2439" actId="478"/>
          <ac:spMkLst>
            <pc:docMk/>
            <pc:sldMk cId="1692348331" sldId="296"/>
            <ac:spMk id="99" creationId="{E1513FFF-3378-B8A3-D301-801A207D7F44}"/>
          </ac:spMkLst>
        </pc:spChg>
        <pc:spChg chg="del">
          <ac:chgData name="민재 조" userId="6edfcf022e88e475" providerId="LiveId" clId="{3CA2BEC0-E6FD-412D-9811-BD215F345E6E}" dt="2024-05-02T04:54:11.164" v="2439" actId="478"/>
          <ac:spMkLst>
            <pc:docMk/>
            <pc:sldMk cId="1692348331" sldId="296"/>
            <ac:spMk id="100" creationId="{A8ECCA0D-1068-EC89-C7E0-33527032A076}"/>
          </ac:spMkLst>
        </pc:spChg>
        <pc:spChg chg="del">
          <ac:chgData name="민재 조" userId="6edfcf022e88e475" providerId="LiveId" clId="{3CA2BEC0-E6FD-412D-9811-BD215F345E6E}" dt="2024-05-02T04:54:11.164" v="2439" actId="478"/>
          <ac:spMkLst>
            <pc:docMk/>
            <pc:sldMk cId="1692348331" sldId="296"/>
            <ac:spMk id="101" creationId="{D1A5CFBA-09C7-E61E-10AA-75EF18EB6A0D}"/>
          </ac:spMkLst>
        </pc:spChg>
        <pc:spChg chg="del">
          <ac:chgData name="민재 조" userId="6edfcf022e88e475" providerId="LiveId" clId="{3CA2BEC0-E6FD-412D-9811-BD215F345E6E}" dt="2024-05-02T04:54:11.164" v="2439" actId="478"/>
          <ac:spMkLst>
            <pc:docMk/>
            <pc:sldMk cId="1692348331" sldId="296"/>
            <ac:spMk id="102" creationId="{C6F712CF-71C0-5DAB-78C8-E22D24AFD4CE}"/>
          </ac:spMkLst>
        </pc:spChg>
        <pc:spChg chg="del">
          <ac:chgData name="민재 조" userId="6edfcf022e88e475" providerId="LiveId" clId="{3CA2BEC0-E6FD-412D-9811-BD215F345E6E}" dt="2024-05-02T04:54:11.164" v="2439" actId="478"/>
          <ac:spMkLst>
            <pc:docMk/>
            <pc:sldMk cId="1692348331" sldId="296"/>
            <ac:spMk id="103" creationId="{CE6317AA-9AB0-F3B4-D7D4-3F5C95D5676B}"/>
          </ac:spMkLst>
        </pc:spChg>
        <pc:spChg chg="del">
          <ac:chgData name="민재 조" userId="6edfcf022e88e475" providerId="LiveId" clId="{3CA2BEC0-E6FD-412D-9811-BD215F345E6E}" dt="2024-05-02T04:54:11.164" v="2439" actId="478"/>
          <ac:spMkLst>
            <pc:docMk/>
            <pc:sldMk cId="1692348331" sldId="296"/>
            <ac:spMk id="104" creationId="{244D2FA9-743F-53BB-F85A-1F529C3A0507}"/>
          </ac:spMkLst>
        </pc:spChg>
        <pc:spChg chg="del">
          <ac:chgData name="민재 조" userId="6edfcf022e88e475" providerId="LiveId" clId="{3CA2BEC0-E6FD-412D-9811-BD215F345E6E}" dt="2024-05-02T04:54:11.164" v="2439" actId="478"/>
          <ac:spMkLst>
            <pc:docMk/>
            <pc:sldMk cId="1692348331" sldId="296"/>
            <ac:spMk id="109" creationId="{55A00952-7DD7-D9F1-8E63-2DCB828FDE66}"/>
          </ac:spMkLst>
        </pc:spChg>
        <pc:spChg chg="del">
          <ac:chgData name="민재 조" userId="6edfcf022e88e475" providerId="LiveId" clId="{3CA2BEC0-E6FD-412D-9811-BD215F345E6E}" dt="2024-05-02T04:54:11.164" v="2439" actId="478"/>
          <ac:spMkLst>
            <pc:docMk/>
            <pc:sldMk cId="1692348331" sldId="296"/>
            <ac:spMk id="115" creationId="{72D5175B-D4FC-F32D-805E-C329F414703C}"/>
          </ac:spMkLst>
        </pc:spChg>
        <pc:spChg chg="del">
          <ac:chgData name="민재 조" userId="6edfcf022e88e475" providerId="LiveId" clId="{3CA2BEC0-E6FD-412D-9811-BD215F345E6E}" dt="2024-05-02T04:54:11.164" v="2439" actId="478"/>
          <ac:spMkLst>
            <pc:docMk/>
            <pc:sldMk cId="1692348331" sldId="296"/>
            <ac:spMk id="116" creationId="{90539826-59D5-0CAE-08BE-0C7162ED8ACC}"/>
          </ac:spMkLst>
        </pc:spChg>
        <pc:spChg chg="del">
          <ac:chgData name="민재 조" userId="6edfcf022e88e475" providerId="LiveId" clId="{3CA2BEC0-E6FD-412D-9811-BD215F345E6E}" dt="2024-05-02T04:54:11.164" v="2439" actId="478"/>
          <ac:spMkLst>
            <pc:docMk/>
            <pc:sldMk cId="1692348331" sldId="296"/>
            <ac:spMk id="117" creationId="{3F020221-C0A6-9F8E-7636-29D9D35F9D16}"/>
          </ac:spMkLst>
        </pc:spChg>
        <pc:spChg chg="del">
          <ac:chgData name="민재 조" userId="6edfcf022e88e475" providerId="LiveId" clId="{3CA2BEC0-E6FD-412D-9811-BD215F345E6E}" dt="2024-05-02T04:54:11.164" v="2439" actId="478"/>
          <ac:spMkLst>
            <pc:docMk/>
            <pc:sldMk cId="1692348331" sldId="296"/>
            <ac:spMk id="118" creationId="{73036EDF-8924-94AC-CEC0-92FEF430173F}"/>
          </ac:spMkLst>
        </pc:spChg>
        <pc:spChg chg="del">
          <ac:chgData name="민재 조" userId="6edfcf022e88e475" providerId="LiveId" clId="{3CA2BEC0-E6FD-412D-9811-BD215F345E6E}" dt="2024-05-02T04:54:11.164" v="2439" actId="478"/>
          <ac:spMkLst>
            <pc:docMk/>
            <pc:sldMk cId="1692348331" sldId="296"/>
            <ac:spMk id="119" creationId="{68D2A547-B714-49A0-8861-F2BB0E80901D}"/>
          </ac:spMkLst>
        </pc:spChg>
        <pc:spChg chg="del">
          <ac:chgData name="민재 조" userId="6edfcf022e88e475" providerId="LiveId" clId="{3CA2BEC0-E6FD-412D-9811-BD215F345E6E}" dt="2024-05-02T04:54:11.164" v="2439" actId="478"/>
          <ac:spMkLst>
            <pc:docMk/>
            <pc:sldMk cId="1692348331" sldId="296"/>
            <ac:spMk id="120" creationId="{970690F6-F0A6-4BD5-B230-16A658082BBE}"/>
          </ac:spMkLst>
        </pc:spChg>
        <pc:spChg chg="del">
          <ac:chgData name="민재 조" userId="6edfcf022e88e475" providerId="LiveId" clId="{3CA2BEC0-E6FD-412D-9811-BD215F345E6E}" dt="2024-05-02T04:54:11.164" v="2439" actId="478"/>
          <ac:spMkLst>
            <pc:docMk/>
            <pc:sldMk cId="1692348331" sldId="296"/>
            <ac:spMk id="121" creationId="{779ABE58-D8AF-DF4E-0483-1DD46A4DA18A}"/>
          </ac:spMkLst>
        </pc:spChg>
        <pc:spChg chg="del">
          <ac:chgData name="민재 조" userId="6edfcf022e88e475" providerId="LiveId" clId="{3CA2BEC0-E6FD-412D-9811-BD215F345E6E}" dt="2024-05-02T04:54:11.164" v="2439" actId="478"/>
          <ac:spMkLst>
            <pc:docMk/>
            <pc:sldMk cId="1692348331" sldId="296"/>
            <ac:spMk id="122" creationId="{9560421A-6DE3-55F9-454A-BA8CF135B63B}"/>
          </ac:spMkLst>
        </pc:spChg>
        <pc:spChg chg="del">
          <ac:chgData name="민재 조" userId="6edfcf022e88e475" providerId="LiveId" clId="{3CA2BEC0-E6FD-412D-9811-BD215F345E6E}" dt="2024-05-02T04:54:11.164" v="2439" actId="478"/>
          <ac:spMkLst>
            <pc:docMk/>
            <pc:sldMk cId="1692348331" sldId="296"/>
            <ac:spMk id="124" creationId="{32786E8E-C625-795C-532E-BA08B6378D2E}"/>
          </ac:spMkLst>
        </pc:spChg>
        <pc:spChg chg="del">
          <ac:chgData name="민재 조" userId="6edfcf022e88e475" providerId="LiveId" clId="{3CA2BEC0-E6FD-412D-9811-BD215F345E6E}" dt="2024-05-02T04:54:11.164" v="2439" actId="478"/>
          <ac:spMkLst>
            <pc:docMk/>
            <pc:sldMk cId="1692348331" sldId="296"/>
            <ac:spMk id="125" creationId="{6DEBCC1B-05A8-C850-C453-F24D9F3A07FC}"/>
          </ac:spMkLst>
        </pc:spChg>
        <pc:spChg chg="del">
          <ac:chgData name="민재 조" userId="6edfcf022e88e475" providerId="LiveId" clId="{3CA2BEC0-E6FD-412D-9811-BD215F345E6E}" dt="2024-05-02T04:54:11.164" v="2439" actId="478"/>
          <ac:spMkLst>
            <pc:docMk/>
            <pc:sldMk cId="1692348331" sldId="296"/>
            <ac:spMk id="126" creationId="{EF44FA46-832E-6DF2-24C1-EBD47FD350B9}"/>
          </ac:spMkLst>
        </pc:spChg>
        <pc:spChg chg="del">
          <ac:chgData name="민재 조" userId="6edfcf022e88e475" providerId="LiveId" clId="{3CA2BEC0-E6FD-412D-9811-BD215F345E6E}" dt="2024-05-02T04:54:11.164" v="2439" actId="478"/>
          <ac:spMkLst>
            <pc:docMk/>
            <pc:sldMk cId="1692348331" sldId="296"/>
            <ac:spMk id="128" creationId="{89362464-D212-6415-2393-2A6881368D1C}"/>
          </ac:spMkLst>
        </pc:spChg>
        <pc:cxnChg chg="add mod">
          <ac:chgData name="민재 조" userId="6edfcf022e88e475" providerId="LiveId" clId="{3CA2BEC0-E6FD-412D-9811-BD215F345E6E}" dt="2024-05-04T08:59:57.082" v="3526" actId="1076"/>
          <ac:cxnSpMkLst>
            <pc:docMk/>
            <pc:sldMk cId="1692348331" sldId="296"/>
            <ac:cxnSpMk id="2" creationId="{66783DFA-6223-AF3B-6F1C-0368AC5E228B}"/>
          </ac:cxnSpMkLst>
        </pc:cxnChg>
        <pc:cxnChg chg="del mod">
          <ac:chgData name="민재 조" userId="6edfcf022e88e475" providerId="LiveId" clId="{3CA2BEC0-E6FD-412D-9811-BD215F345E6E}" dt="2024-05-02T04:54:11.164" v="2439" actId="478"/>
          <ac:cxnSpMkLst>
            <pc:docMk/>
            <pc:sldMk cId="1692348331" sldId="296"/>
            <ac:cxnSpMk id="2" creationId="{92C503F4-495C-B2C3-B4D1-061CA0654A84}"/>
          </ac:cxnSpMkLst>
        </pc:cxnChg>
        <pc:cxnChg chg="add mod">
          <ac:chgData name="민재 조" userId="6edfcf022e88e475" providerId="LiveId" clId="{3CA2BEC0-E6FD-412D-9811-BD215F345E6E}" dt="2024-05-02T04:54:20.216" v="2441"/>
          <ac:cxnSpMkLst>
            <pc:docMk/>
            <pc:sldMk cId="1692348331" sldId="296"/>
            <ac:cxnSpMk id="4" creationId="{F7F82F7F-EF4B-E3BC-8071-23AB7ABAC98D}"/>
          </ac:cxnSpMkLst>
        </pc:cxnChg>
        <pc:cxnChg chg="del mod">
          <ac:chgData name="민재 조" userId="6edfcf022e88e475" providerId="LiveId" clId="{3CA2BEC0-E6FD-412D-9811-BD215F345E6E}" dt="2024-05-02T04:54:11.164" v="2439" actId="478"/>
          <ac:cxnSpMkLst>
            <pc:docMk/>
            <pc:sldMk cId="1692348331" sldId="296"/>
            <ac:cxnSpMk id="5" creationId="{134B0589-553B-ECE0-FDF9-CF47CD6864EA}"/>
          </ac:cxnSpMkLst>
        </pc:cxnChg>
        <pc:cxnChg chg="add mod">
          <ac:chgData name="민재 조" userId="6edfcf022e88e475" providerId="LiveId" clId="{3CA2BEC0-E6FD-412D-9811-BD215F345E6E}" dt="2024-05-04T09:00:25.869" v="3534" actId="14100"/>
          <ac:cxnSpMkLst>
            <pc:docMk/>
            <pc:sldMk cId="1692348331" sldId="296"/>
            <ac:cxnSpMk id="5" creationId="{BA07DF66-98F0-AE85-94F4-9689DA5F7DC3}"/>
          </ac:cxnSpMkLst>
        </pc:cxnChg>
        <pc:cxnChg chg="add mod">
          <ac:chgData name="민재 조" userId="6edfcf022e88e475" providerId="LiveId" clId="{3CA2BEC0-E6FD-412D-9811-BD215F345E6E}" dt="2024-05-04T08:55:42.075" v="3475" actId="14100"/>
          <ac:cxnSpMkLst>
            <pc:docMk/>
            <pc:sldMk cId="1692348331" sldId="296"/>
            <ac:cxnSpMk id="6" creationId="{ED268D5A-97CB-A6BA-E9E6-6CA8F9F3BDCB}"/>
          </ac:cxnSpMkLst>
        </pc:cxnChg>
        <pc:cxnChg chg="add mod">
          <ac:chgData name="민재 조" userId="6edfcf022e88e475" providerId="LiveId" clId="{3CA2BEC0-E6FD-412D-9811-BD215F345E6E}" dt="2024-05-02T04:54:20.216" v="2441"/>
          <ac:cxnSpMkLst>
            <pc:docMk/>
            <pc:sldMk cId="1692348331" sldId="296"/>
            <ac:cxnSpMk id="7" creationId="{CF740077-BE3B-93EC-F607-729658F616E0}"/>
          </ac:cxnSpMkLst>
        </pc:cxnChg>
        <pc:cxnChg chg="add mod">
          <ac:chgData name="민재 조" userId="6edfcf022e88e475" providerId="LiveId" clId="{3CA2BEC0-E6FD-412D-9811-BD215F345E6E}" dt="2024-05-04T08:55:36.449" v="3474" actId="1076"/>
          <ac:cxnSpMkLst>
            <pc:docMk/>
            <pc:sldMk cId="1692348331" sldId="296"/>
            <ac:cxnSpMk id="16" creationId="{F585DBBE-25A3-3D3A-394A-633481F215D9}"/>
          </ac:cxnSpMkLst>
        </pc:cxnChg>
        <pc:cxnChg chg="add mod">
          <ac:chgData name="민재 조" userId="6edfcf022e88e475" providerId="LiveId" clId="{3CA2BEC0-E6FD-412D-9811-BD215F345E6E}" dt="2024-05-02T04:54:20.216" v="2441"/>
          <ac:cxnSpMkLst>
            <pc:docMk/>
            <pc:sldMk cId="1692348331" sldId="296"/>
            <ac:cxnSpMk id="17" creationId="{D5C54BBC-0417-65F2-6123-07426B6FA7FC}"/>
          </ac:cxnSpMkLst>
        </pc:cxnChg>
        <pc:cxnChg chg="add mod">
          <ac:chgData name="민재 조" userId="6edfcf022e88e475" providerId="LiveId" clId="{3CA2BEC0-E6FD-412D-9811-BD215F345E6E}" dt="2024-05-02T04:54:20.216" v="2441"/>
          <ac:cxnSpMkLst>
            <pc:docMk/>
            <pc:sldMk cId="1692348331" sldId="296"/>
            <ac:cxnSpMk id="19" creationId="{602D585B-B3CF-F867-69EE-EBD76D5AF772}"/>
          </ac:cxnSpMkLst>
        </pc:cxnChg>
        <pc:cxnChg chg="del mod">
          <ac:chgData name="민재 조" userId="6edfcf022e88e475" providerId="LiveId" clId="{3CA2BEC0-E6FD-412D-9811-BD215F345E6E}" dt="2024-05-02T04:54:11.164" v="2439" actId="478"/>
          <ac:cxnSpMkLst>
            <pc:docMk/>
            <pc:sldMk cId="1692348331" sldId="296"/>
            <ac:cxnSpMk id="20" creationId="{FDECBF0A-9EE4-7641-5ADB-74A24EF4F1E2}"/>
          </ac:cxnSpMkLst>
        </pc:cxnChg>
        <pc:cxnChg chg="add mod">
          <ac:chgData name="민재 조" userId="6edfcf022e88e475" providerId="LiveId" clId="{3CA2BEC0-E6FD-412D-9811-BD215F345E6E}" dt="2024-05-02T04:54:20.216" v="2441"/>
          <ac:cxnSpMkLst>
            <pc:docMk/>
            <pc:sldMk cId="1692348331" sldId="296"/>
            <ac:cxnSpMk id="30" creationId="{3ED77339-D0F4-F1C0-54D8-294BBB8F187D}"/>
          </ac:cxnSpMkLst>
        </pc:cxnChg>
        <pc:cxnChg chg="add mod">
          <ac:chgData name="민재 조" userId="6edfcf022e88e475" providerId="LiveId" clId="{3CA2BEC0-E6FD-412D-9811-BD215F345E6E}" dt="2024-05-02T04:54:20.216" v="2441"/>
          <ac:cxnSpMkLst>
            <pc:docMk/>
            <pc:sldMk cId="1692348331" sldId="296"/>
            <ac:cxnSpMk id="32" creationId="{F72C4EDC-2220-DCC3-B784-159457CCC0B8}"/>
          </ac:cxnSpMkLst>
        </pc:cxnChg>
        <pc:cxnChg chg="add mod">
          <ac:chgData name="민재 조" userId="6edfcf022e88e475" providerId="LiveId" clId="{3CA2BEC0-E6FD-412D-9811-BD215F345E6E}" dt="2024-05-02T04:54:20.216" v="2441"/>
          <ac:cxnSpMkLst>
            <pc:docMk/>
            <pc:sldMk cId="1692348331" sldId="296"/>
            <ac:cxnSpMk id="33" creationId="{DF6FAC93-DD62-38E4-61E6-35D0ED6C431B}"/>
          </ac:cxnSpMkLst>
        </pc:cxnChg>
        <pc:cxnChg chg="add mod">
          <ac:chgData name="민재 조" userId="6edfcf022e88e475" providerId="LiveId" clId="{3CA2BEC0-E6FD-412D-9811-BD215F345E6E}" dt="2024-05-02T09:50:11.204" v="2997" actId="1076"/>
          <ac:cxnSpMkLst>
            <pc:docMk/>
            <pc:sldMk cId="1692348331" sldId="296"/>
            <ac:cxnSpMk id="36" creationId="{98C80DA9-ED42-07E8-2C95-4938280D2C4A}"/>
          </ac:cxnSpMkLst>
        </pc:cxnChg>
        <pc:cxnChg chg="add mod">
          <ac:chgData name="민재 조" userId="6edfcf022e88e475" providerId="LiveId" clId="{3CA2BEC0-E6FD-412D-9811-BD215F345E6E}" dt="2024-05-02T09:50:25.597" v="3003" actId="1076"/>
          <ac:cxnSpMkLst>
            <pc:docMk/>
            <pc:sldMk cId="1692348331" sldId="296"/>
            <ac:cxnSpMk id="41" creationId="{1611BC99-CF6A-DFA7-9C59-3C0206A7E395}"/>
          </ac:cxnSpMkLst>
        </pc:cxnChg>
        <pc:cxnChg chg="add mod">
          <ac:chgData name="민재 조" userId="6edfcf022e88e475" providerId="LiveId" clId="{3CA2BEC0-E6FD-412D-9811-BD215F345E6E}" dt="2024-05-02T09:50:11.204" v="2997" actId="1076"/>
          <ac:cxnSpMkLst>
            <pc:docMk/>
            <pc:sldMk cId="1692348331" sldId="296"/>
            <ac:cxnSpMk id="44" creationId="{9F397914-C075-FAF8-B44E-59F181079E9F}"/>
          </ac:cxnSpMkLst>
        </pc:cxnChg>
        <pc:cxnChg chg="add del mod">
          <ac:chgData name="민재 조" userId="6edfcf022e88e475" providerId="LiveId" clId="{3CA2BEC0-E6FD-412D-9811-BD215F345E6E}" dt="2024-05-04T08:54:40.836" v="3459" actId="478"/>
          <ac:cxnSpMkLst>
            <pc:docMk/>
            <pc:sldMk cId="1692348331" sldId="296"/>
            <ac:cxnSpMk id="51" creationId="{CC12BCC8-738C-D54A-EF60-212A62C08385}"/>
          </ac:cxnSpMkLst>
        </pc:cxnChg>
        <pc:cxnChg chg="add del mod">
          <ac:chgData name="민재 조" userId="6edfcf022e88e475" providerId="LiveId" clId="{3CA2BEC0-E6FD-412D-9811-BD215F345E6E}" dt="2024-05-04T08:54:46.323" v="3463" actId="478"/>
          <ac:cxnSpMkLst>
            <pc:docMk/>
            <pc:sldMk cId="1692348331" sldId="296"/>
            <ac:cxnSpMk id="52" creationId="{E092AFE0-E1D6-2BA4-BC88-F2CA7ED88EE1}"/>
          </ac:cxnSpMkLst>
        </pc:cxnChg>
        <pc:cxnChg chg="add del mod">
          <ac:chgData name="민재 조" userId="6edfcf022e88e475" providerId="LiveId" clId="{3CA2BEC0-E6FD-412D-9811-BD215F345E6E}" dt="2024-05-04T08:54:41.666" v="3460" actId="478"/>
          <ac:cxnSpMkLst>
            <pc:docMk/>
            <pc:sldMk cId="1692348331" sldId="296"/>
            <ac:cxnSpMk id="54" creationId="{C566E22A-F20A-E15B-357B-CD667FC3BB5D}"/>
          </ac:cxnSpMkLst>
        </pc:cxnChg>
        <pc:cxnChg chg="add mod">
          <ac:chgData name="민재 조" userId="6edfcf022e88e475" providerId="LiveId" clId="{3CA2BEC0-E6FD-412D-9811-BD215F345E6E}" dt="2024-05-04T08:55:36.449" v="3474" actId="1076"/>
          <ac:cxnSpMkLst>
            <pc:docMk/>
            <pc:sldMk cId="1692348331" sldId="296"/>
            <ac:cxnSpMk id="56" creationId="{F4581B7F-6E55-D341-68C6-897ED8353BE6}"/>
          </ac:cxnSpMkLst>
        </pc:cxnChg>
        <pc:cxnChg chg="add del mod">
          <ac:chgData name="민재 조" userId="6edfcf022e88e475" providerId="LiveId" clId="{3CA2BEC0-E6FD-412D-9811-BD215F345E6E}" dt="2024-05-04T08:54:45.443" v="3462" actId="478"/>
          <ac:cxnSpMkLst>
            <pc:docMk/>
            <pc:sldMk cId="1692348331" sldId="296"/>
            <ac:cxnSpMk id="57" creationId="{609A8C88-3A50-5888-3C24-96DBB028ACD9}"/>
          </ac:cxnSpMkLst>
        </pc:cxnChg>
        <pc:cxnChg chg="add mod">
          <ac:chgData name="민재 조" userId="6edfcf022e88e475" providerId="LiveId" clId="{3CA2BEC0-E6FD-412D-9811-BD215F345E6E}" dt="2024-05-04T08:58:34.197" v="3525" actId="1076"/>
          <ac:cxnSpMkLst>
            <pc:docMk/>
            <pc:sldMk cId="1692348331" sldId="296"/>
            <ac:cxnSpMk id="60" creationId="{D1C54113-AD02-C114-6AE5-7786982E2613}"/>
          </ac:cxnSpMkLst>
        </pc:cxnChg>
        <pc:cxnChg chg="del mod">
          <ac:chgData name="민재 조" userId="6edfcf022e88e475" providerId="LiveId" clId="{3CA2BEC0-E6FD-412D-9811-BD215F345E6E}" dt="2024-05-02T04:54:11.164" v="2439" actId="478"/>
          <ac:cxnSpMkLst>
            <pc:docMk/>
            <pc:sldMk cId="1692348331" sldId="296"/>
            <ac:cxnSpMk id="66" creationId="{6068ACD2-7055-DB63-25D0-C92FBC675D23}"/>
          </ac:cxnSpMkLst>
        </pc:cxnChg>
        <pc:cxnChg chg="del mod">
          <ac:chgData name="민재 조" userId="6edfcf022e88e475" providerId="LiveId" clId="{3CA2BEC0-E6FD-412D-9811-BD215F345E6E}" dt="2024-05-02T04:54:11.164" v="2439" actId="478"/>
          <ac:cxnSpMkLst>
            <pc:docMk/>
            <pc:sldMk cId="1692348331" sldId="296"/>
            <ac:cxnSpMk id="70" creationId="{C416AF34-F794-6FDA-BF97-A1A62A09EFD8}"/>
          </ac:cxnSpMkLst>
        </pc:cxnChg>
        <pc:cxnChg chg="del">
          <ac:chgData name="민재 조" userId="6edfcf022e88e475" providerId="LiveId" clId="{3CA2BEC0-E6FD-412D-9811-BD215F345E6E}" dt="2024-05-02T04:54:11.164" v="2439" actId="478"/>
          <ac:cxnSpMkLst>
            <pc:docMk/>
            <pc:sldMk cId="1692348331" sldId="296"/>
            <ac:cxnSpMk id="71" creationId="{5FB740EA-004B-6219-21C5-961AE0C96B56}"/>
          </ac:cxnSpMkLst>
        </pc:cxnChg>
        <pc:cxnChg chg="del">
          <ac:chgData name="민재 조" userId="6edfcf022e88e475" providerId="LiveId" clId="{3CA2BEC0-E6FD-412D-9811-BD215F345E6E}" dt="2024-05-02T04:54:11.164" v="2439" actId="478"/>
          <ac:cxnSpMkLst>
            <pc:docMk/>
            <pc:sldMk cId="1692348331" sldId="296"/>
            <ac:cxnSpMk id="72" creationId="{DE4723DA-4F36-3A09-A5D4-6783B613597A}"/>
          </ac:cxnSpMkLst>
        </pc:cxnChg>
        <pc:cxnChg chg="del">
          <ac:chgData name="민재 조" userId="6edfcf022e88e475" providerId="LiveId" clId="{3CA2BEC0-E6FD-412D-9811-BD215F345E6E}" dt="2024-05-02T04:54:11.164" v="2439" actId="478"/>
          <ac:cxnSpMkLst>
            <pc:docMk/>
            <pc:sldMk cId="1692348331" sldId="296"/>
            <ac:cxnSpMk id="75" creationId="{2DBBD139-00CA-E0CC-D8F1-54C0C33A9F8C}"/>
          </ac:cxnSpMkLst>
        </pc:cxnChg>
        <pc:cxnChg chg="del">
          <ac:chgData name="민재 조" userId="6edfcf022e88e475" providerId="LiveId" clId="{3CA2BEC0-E6FD-412D-9811-BD215F345E6E}" dt="2024-05-02T04:54:11.164" v="2439" actId="478"/>
          <ac:cxnSpMkLst>
            <pc:docMk/>
            <pc:sldMk cId="1692348331" sldId="296"/>
            <ac:cxnSpMk id="78" creationId="{F94E6350-1ECA-AD39-0F6B-A2BCD725F7D1}"/>
          </ac:cxnSpMkLst>
        </pc:cxnChg>
        <pc:cxnChg chg="del mod">
          <ac:chgData name="민재 조" userId="6edfcf022e88e475" providerId="LiveId" clId="{3CA2BEC0-E6FD-412D-9811-BD215F345E6E}" dt="2024-05-02T04:54:11.164" v="2439" actId="478"/>
          <ac:cxnSpMkLst>
            <pc:docMk/>
            <pc:sldMk cId="1692348331" sldId="296"/>
            <ac:cxnSpMk id="79" creationId="{8B39D788-6787-BB59-731B-48CFEE0FBDF0}"/>
          </ac:cxnSpMkLst>
        </pc:cxnChg>
        <pc:cxnChg chg="del">
          <ac:chgData name="민재 조" userId="6edfcf022e88e475" providerId="LiveId" clId="{3CA2BEC0-E6FD-412D-9811-BD215F345E6E}" dt="2024-05-02T04:54:11.164" v="2439" actId="478"/>
          <ac:cxnSpMkLst>
            <pc:docMk/>
            <pc:sldMk cId="1692348331" sldId="296"/>
            <ac:cxnSpMk id="82" creationId="{514667E6-F483-5432-65D9-618BA283C418}"/>
          </ac:cxnSpMkLst>
        </pc:cxnChg>
        <pc:cxnChg chg="del mod">
          <ac:chgData name="민재 조" userId="6edfcf022e88e475" providerId="LiveId" clId="{3CA2BEC0-E6FD-412D-9811-BD215F345E6E}" dt="2024-05-02T04:54:11.164" v="2439" actId="478"/>
          <ac:cxnSpMkLst>
            <pc:docMk/>
            <pc:sldMk cId="1692348331" sldId="296"/>
            <ac:cxnSpMk id="83" creationId="{15CC9B8F-73CA-DB22-845A-D7F631BB5D3F}"/>
          </ac:cxnSpMkLst>
        </pc:cxnChg>
        <pc:cxnChg chg="del mod">
          <ac:chgData name="민재 조" userId="6edfcf022e88e475" providerId="LiveId" clId="{3CA2BEC0-E6FD-412D-9811-BD215F345E6E}" dt="2024-05-02T04:54:11.164" v="2439" actId="478"/>
          <ac:cxnSpMkLst>
            <pc:docMk/>
            <pc:sldMk cId="1692348331" sldId="296"/>
            <ac:cxnSpMk id="89" creationId="{196AC7A9-C146-E8B6-1366-C26C7BBCA554}"/>
          </ac:cxnSpMkLst>
        </pc:cxnChg>
        <pc:cxnChg chg="del mod">
          <ac:chgData name="민재 조" userId="6edfcf022e88e475" providerId="LiveId" clId="{3CA2BEC0-E6FD-412D-9811-BD215F345E6E}" dt="2024-05-02T04:54:11.164" v="2439" actId="478"/>
          <ac:cxnSpMkLst>
            <pc:docMk/>
            <pc:sldMk cId="1692348331" sldId="296"/>
            <ac:cxnSpMk id="90" creationId="{BB07AD0F-9F01-3387-2105-B5F7B48001B4}"/>
          </ac:cxnSpMkLst>
        </pc:cxnChg>
        <pc:cxnChg chg="del mod">
          <ac:chgData name="민재 조" userId="6edfcf022e88e475" providerId="LiveId" clId="{3CA2BEC0-E6FD-412D-9811-BD215F345E6E}" dt="2024-05-02T04:54:11.164" v="2439" actId="478"/>
          <ac:cxnSpMkLst>
            <pc:docMk/>
            <pc:sldMk cId="1692348331" sldId="296"/>
            <ac:cxnSpMk id="94" creationId="{B4B5B891-A738-FFFF-3387-ACDBA6D132E6}"/>
          </ac:cxnSpMkLst>
        </pc:cxnChg>
        <pc:cxnChg chg="del">
          <ac:chgData name="민재 조" userId="6edfcf022e88e475" providerId="LiveId" clId="{3CA2BEC0-E6FD-412D-9811-BD215F345E6E}" dt="2024-05-02T04:54:11.164" v="2439" actId="478"/>
          <ac:cxnSpMkLst>
            <pc:docMk/>
            <pc:sldMk cId="1692348331" sldId="296"/>
            <ac:cxnSpMk id="95" creationId="{694E00C6-8EAC-5D23-5ED1-FF05B5E028DF}"/>
          </ac:cxnSpMkLst>
        </pc:cxnChg>
        <pc:cxnChg chg="del mod">
          <ac:chgData name="민재 조" userId="6edfcf022e88e475" providerId="LiveId" clId="{3CA2BEC0-E6FD-412D-9811-BD215F345E6E}" dt="2024-05-02T04:54:11.164" v="2439" actId="478"/>
          <ac:cxnSpMkLst>
            <pc:docMk/>
            <pc:sldMk cId="1692348331" sldId="296"/>
            <ac:cxnSpMk id="96" creationId="{0B0984BF-604D-FEF7-0C91-08A34FD5A8E4}"/>
          </ac:cxnSpMkLst>
        </pc:cxnChg>
        <pc:cxnChg chg="del">
          <ac:chgData name="민재 조" userId="6edfcf022e88e475" providerId="LiveId" clId="{3CA2BEC0-E6FD-412D-9811-BD215F345E6E}" dt="2024-05-02T04:54:11.164" v="2439" actId="478"/>
          <ac:cxnSpMkLst>
            <pc:docMk/>
            <pc:sldMk cId="1692348331" sldId="296"/>
            <ac:cxnSpMk id="97" creationId="{5DECD34E-5EE4-3138-5E6D-41407CC68ECA}"/>
          </ac:cxnSpMkLst>
        </pc:cxnChg>
        <pc:cxnChg chg="del mod">
          <ac:chgData name="민재 조" userId="6edfcf022e88e475" providerId="LiveId" clId="{3CA2BEC0-E6FD-412D-9811-BD215F345E6E}" dt="2024-05-02T04:54:11.164" v="2439" actId="478"/>
          <ac:cxnSpMkLst>
            <pc:docMk/>
            <pc:sldMk cId="1692348331" sldId="296"/>
            <ac:cxnSpMk id="105" creationId="{B3B5ED20-3102-4F13-49EF-2DAE1A5B5693}"/>
          </ac:cxnSpMkLst>
        </pc:cxnChg>
        <pc:cxnChg chg="del mod">
          <ac:chgData name="민재 조" userId="6edfcf022e88e475" providerId="LiveId" clId="{3CA2BEC0-E6FD-412D-9811-BD215F345E6E}" dt="2024-05-02T04:54:11.164" v="2439" actId="478"/>
          <ac:cxnSpMkLst>
            <pc:docMk/>
            <pc:sldMk cId="1692348331" sldId="296"/>
            <ac:cxnSpMk id="106" creationId="{12AD4290-2266-92A4-FD80-BCFDA8B3DB7B}"/>
          </ac:cxnSpMkLst>
        </pc:cxnChg>
        <pc:cxnChg chg="del mod">
          <ac:chgData name="민재 조" userId="6edfcf022e88e475" providerId="LiveId" clId="{3CA2BEC0-E6FD-412D-9811-BD215F345E6E}" dt="2024-05-02T04:54:11.164" v="2439" actId="478"/>
          <ac:cxnSpMkLst>
            <pc:docMk/>
            <pc:sldMk cId="1692348331" sldId="296"/>
            <ac:cxnSpMk id="107" creationId="{5331DD27-A8B6-7236-A1AB-F028895F7284}"/>
          </ac:cxnSpMkLst>
        </pc:cxnChg>
      </pc:sldChg>
      <pc:sldChg chg="addSp delSp modSp add mod">
        <pc:chgData name="민재 조" userId="6edfcf022e88e475" providerId="LiveId" clId="{3CA2BEC0-E6FD-412D-9811-BD215F345E6E}" dt="2024-05-05T15:39:25.746" v="5209" actId="1076"/>
        <pc:sldMkLst>
          <pc:docMk/>
          <pc:sldMk cId="1524523456" sldId="297"/>
        </pc:sldMkLst>
        <pc:spChg chg="mod">
          <ac:chgData name="민재 조" userId="6edfcf022e88e475" providerId="LiveId" clId="{3CA2BEC0-E6FD-412D-9811-BD215F345E6E}" dt="2024-05-04T09:45:55.167" v="3634"/>
          <ac:spMkLst>
            <pc:docMk/>
            <pc:sldMk cId="1524523456" sldId="297"/>
            <ac:spMk id="2" creationId="{00000000-0000-0000-0000-000000000000}"/>
          </ac:spMkLst>
        </pc:spChg>
        <pc:spChg chg="add mod">
          <ac:chgData name="민재 조" userId="6edfcf022e88e475" providerId="LiveId" clId="{3CA2BEC0-E6FD-412D-9811-BD215F345E6E}" dt="2024-05-05T15:08:06.003" v="4893"/>
          <ac:spMkLst>
            <pc:docMk/>
            <pc:sldMk cId="1524523456" sldId="297"/>
            <ac:spMk id="3" creationId="{6C59B74A-360B-0066-6CB7-CF00F424376F}"/>
          </ac:spMkLst>
        </pc:spChg>
        <pc:picChg chg="add del mod">
          <ac:chgData name="민재 조" userId="6edfcf022e88e475" providerId="LiveId" clId="{3CA2BEC0-E6FD-412D-9811-BD215F345E6E}" dt="2024-05-05T15:22:04.668" v="5177" actId="478"/>
          <ac:picMkLst>
            <pc:docMk/>
            <pc:sldMk cId="1524523456" sldId="297"/>
            <ac:picMk id="5" creationId="{0D13F854-9439-43AA-33E4-A87C6D33956A}"/>
          </ac:picMkLst>
        </pc:picChg>
        <pc:picChg chg="add del mod">
          <ac:chgData name="민재 조" userId="6edfcf022e88e475" providerId="LiveId" clId="{3CA2BEC0-E6FD-412D-9811-BD215F345E6E}" dt="2024-05-05T15:38:05.508" v="5196" actId="478"/>
          <ac:picMkLst>
            <pc:docMk/>
            <pc:sldMk cId="1524523456" sldId="297"/>
            <ac:picMk id="6" creationId="{47514D7E-B83A-E85F-9868-0FD4B21806FB}"/>
          </ac:picMkLst>
        </pc:picChg>
        <pc:picChg chg="del">
          <ac:chgData name="민재 조" userId="6edfcf022e88e475" providerId="LiveId" clId="{3CA2BEC0-E6FD-412D-9811-BD215F345E6E}" dt="2024-05-04T09:45:56.298" v="3635" actId="478"/>
          <ac:picMkLst>
            <pc:docMk/>
            <pc:sldMk cId="1524523456" sldId="297"/>
            <ac:picMk id="7" creationId="{22B32915-8D66-2E76-2CE5-23FB78ACDF46}"/>
          </ac:picMkLst>
        </pc:picChg>
        <pc:picChg chg="add del mod">
          <ac:chgData name="민재 조" userId="6edfcf022e88e475" providerId="LiveId" clId="{3CA2BEC0-E6FD-412D-9811-BD215F345E6E}" dt="2024-05-05T15:21:59.741" v="5176" actId="478"/>
          <ac:picMkLst>
            <pc:docMk/>
            <pc:sldMk cId="1524523456" sldId="297"/>
            <ac:picMk id="7" creationId="{CBF660F6-6073-50A1-330C-C2BB348E4EFE}"/>
          </ac:picMkLst>
        </pc:picChg>
        <pc:picChg chg="add mod">
          <ac:chgData name="민재 조" userId="6edfcf022e88e475" providerId="LiveId" clId="{3CA2BEC0-E6FD-412D-9811-BD215F345E6E}" dt="2024-05-05T15:38:40.919" v="5204" actId="14100"/>
          <ac:picMkLst>
            <pc:docMk/>
            <pc:sldMk cId="1524523456" sldId="297"/>
            <ac:picMk id="9" creationId="{F5C4C083-37E5-D0B2-0EF3-D36EAE4943BC}"/>
          </ac:picMkLst>
        </pc:picChg>
        <pc:picChg chg="add mod">
          <ac:chgData name="민재 조" userId="6edfcf022e88e475" providerId="LiveId" clId="{3CA2BEC0-E6FD-412D-9811-BD215F345E6E}" dt="2024-05-05T15:39:25.746" v="5209" actId="1076"/>
          <ac:picMkLst>
            <pc:docMk/>
            <pc:sldMk cId="1524523456" sldId="297"/>
            <ac:picMk id="11" creationId="{3EC007CD-EADA-1DB3-C3F0-EF72716884DA}"/>
          </ac:picMkLst>
        </pc:picChg>
      </pc:sldChg>
      <pc:sldChg chg="modSp add mod">
        <pc:chgData name="민재 조" userId="6edfcf022e88e475" providerId="LiveId" clId="{3CA2BEC0-E6FD-412D-9811-BD215F345E6E}" dt="2024-05-05T17:11:33.750" v="5497" actId="20577"/>
        <pc:sldMkLst>
          <pc:docMk/>
          <pc:sldMk cId="2246054713" sldId="298"/>
        </pc:sldMkLst>
        <pc:spChg chg="mod">
          <ac:chgData name="민재 조" userId="6edfcf022e88e475" providerId="LiveId" clId="{3CA2BEC0-E6FD-412D-9811-BD215F345E6E}" dt="2024-05-05T17:11:33.750" v="5497" actId="20577"/>
          <ac:spMkLst>
            <pc:docMk/>
            <pc:sldMk cId="2246054713" sldId="298"/>
            <ac:spMk id="3" creationId="{6C59B74A-360B-0066-6CB7-CF00F424376F}"/>
          </ac:spMkLst>
        </pc:spChg>
      </pc:sldChg>
      <pc:sldChg chg="modSp add mod">
        <pc:chgData name="민재 조" userId="6edfcf022e88e475" providerId="LiveId" clId="{3CA2BEC0-E6FD-412D-9811-BD215F345E6E}" dt="2024-05-05T15:47:16.541" v="5255" actId="255"/>
        <pc:sldMkLst>
          <pc:docMk/>
          <pc:sldMk cId="115157068" sldId="299"/>
        </pc:sldMkLst>
        <pc:spChg chg="mod">
          <ac:chgData name="민재 조" userId="6edfcf022e88e475" providerId="LiveId" clId="{3CA2BEC0-E6FD-412D-9811-BD215F345E6E}" dt="2024-05-05T15:47:16.541" v="5255" actId="255"/>
          <ac:spMkLst>
            <pc:docMk/>
            <pc:sldMk cId="115157068" sldId="299"/>
            <ac:spMk id="3" creationId="{6C59B74A-360B-0066-6CB7-CF00F424376F}"/>
          </ac:spMkLst>
        </pc:spChg>
      </pc:sldChg>
      <pc:sldChg chg="modSp mod">
        <pc:chgData name="민재 조" userId="6edfcf022e88e475" providerId="LiveId" clId="{3CA2BEC0-E6FD-412D-9811-BD215F345E6E}" dt="2024-05-05T15:02:27.217" v="4804"/>
        <pc:sldMkLst>
          <pc:docMk/>
          <pc:sldMk cId="3205009184" sldId="300"/>
        </pc:sldMkLst>
        <pc:spChg chg="mod">
          <ac:chgData name="민재 조" userId="6edfcf022e88e475" providerId="LiveId" clId="{3CA2BEC0-E6FD-412D-9811-BD215F345E6E}" dt="2024-05-05T15:02:27.217" v="4804"/>
          <ac:spMkLst>
            <pc:docMk/>
            <pc:sldMk cId="3205009184" sldId="300"/>
            <ac:spMk id="3" creationId="{00000000-0000-0000-0000-000000000000}"/>
          </ac:spMkLst>
        </pc:spChg>
      </pc:sldChg>
      <pc:sldChg chg="modSp mod">
        <pc:chgData name="민재 조" userId="6edfcf022e88e475" providerId="LiveId" clId="{3CA2BEC0-E6FD-412D-9811-BD215F345E6E}" dt="2024-05-05T15:46:42.769" v="5247" actId="1076"/>
        <pc:sldMkLst>
          <pc:docMk/>
          <pc:sldMk cId="1260705066" sldId="301"/>
        </pc:sldMkLst>
        <pc:picChg chg="mod">
          <ac:chgData name="민재 조" userId="6edfcf022e88e475" providerId="LiveId" clId="{3CA2BEC0-E6FD-412D-9811-BD215F345E6E}" dt="2024-05-05T15:46:42.769" v="5247" actId="1076"/>
          <ac:picMkLst>
            <pc:docMk/>
            <pc:sldMk cId="1260705066" sldId="301"/>
            <ac:picMk id="4" creationId="{1F120F1B-A52A-9374-6CC6-6AC5437548BD}"/>
          </ac:picMkLst>
        </pc:picChg>
      </pc:sldChg>
      <pc:sldChg chg="addSp delSp modSp mod">
        <pc:chgData name="민재 조" userId="6edfcf022e88e475" providerId="LiveId" clId="{3CA2BEC0-E6FD-412D-9811-BD215F345E6E}" dt="2024-05-05T15:28:23.833" v="5193" actId="1076"/>
        <pc:sldMkLst>
          <pc:docMk/>
          <pc:sldMk cId="1095738884" sldId="302"/>
        </pc:sldMkLst>
        <pc:picChg chg="add mod">
          <ac:chgData name="민재 조" userId="6edfcf022e88e475" providerId="LiveId" clId="{3CA2BEC0-E6FD-412D-9811-BD215F345E6E}" dt="2024-05-05T15:28:15.883" v="5190" actId="1076"/>
          <ac:picMkLst>
            <pc:docMk/>
            <pc:sldMk cId="1095738884" sldId="302"/>
            <ac:picMk id="5" creationId="{0C1991AD-9DEA-FC1A-DFB3-65C67CB4F56A}"/>
          </ac:picMkLst>
        </pc:picChg>
        <pc:picChg chg="del">
          <ac:chgData name="민재 조" userId="6edfcf022e88e475" providerId="LiveId" clId="{3CA2BEC0-E6FD-412D-9811-BD215F345E6E}" dt="2024-05-05T15:22:16.501" v="5180" actId="478"/>
          <ac:picMkLst>
            <pc:docMk/>
            <pc:sldMk cId="1095738884" sldId="302"/>
            <ac:picMk id="9" creationId="{6E21990A-E1F7-2ECD-F727-34AD4EA43500}"/>
          </ac:picMkLst>
        </pc:picChg>
        <pc:picChg chg="mod">
          <ac:chgData name="민재 조" userId="6edfcf022e88e475" providerId="LiveId" clId="{3CA2BEC0-E6FD-412D-9811-BD215F345E6E}" dt="2024-05-05T15:28:23.833" v="5193" actId="1076"/>
          <ac:picMkLst>
            <pc:docMk/>
            <pc:sldMk cId="1095738884" sldId="302"/>
            <ac:picMk id="11" creationId="{C8C450B2-00BE-9761-3E6C-FDAA7AE2A39E}"/>
          </ac:picMkLst>
        </pc:picChg>
        <pc:picChg chg="del">
          <ac:chgData name="민재 조" userId="6edfcf022e88e475" providerId="LiveId" clId="{3CA2BEC0-E6FD-412D-9811-BD215F345E6E}" dt="2024-05-05T15:22:15.316" v="5179" actId="478"/>
          <ac:picMkLst>
            <pc:docMk/>
            <pc:sldMk cId="1095738884" sldId="302"/>
            <ac:picMk id="13" creationId="{E79F5BFA-91EC-CC8B-E004-06E9EE0E60A0}"/>
          </ac:picMkLst>
        </pc:picChg>
      </pc:sldChg>
      <pc:sldChg chg="modSp add del mod">
        <pc:chgData name="민재 조" userId="6edfcf022e88e475" providerId="LiveId" clId="{3CA2BEC0-E6FD-412D-9811-BD215F345E6E}" dt="2024-05-05T16:47:44.283" v="5466" actId="47"/>
        <pc:sldMkLst>
          <pc:docMk/>
          <pc:sldMk cId="4157033853" sldId="303"/>
        </pc:sldMkLst>
        <pc:spChg chg="mod">
          <ac:chgData name="민재 조" userId="6edfcf022e88e475" providerId="LiveId" clId="{3CA2BEC0-E6FD-412D-9811-BD215F345E6E}" dt="2024-05-05T15:56:58.305" v="5289"/>
          <ac:spMkLst>
            <pc:docMk/>
            <pc:sldMk cId="4157033853" sldId="303"/>
            <ac:spMk id="2" creationId="{00000000-0000-0000-0000-000000000000}"/>
          </ac:spMkLst>
        </pc:spChg>
        <pc:spChg chg="mod">
          <ac:chgData name="민재 조" userId="6edfcf022e88e475" providerId="LiveId" clId="{3CA2BEC0-E6FD-412D-9811-BD215F345E6E}" dt="2024-05-05T16:38:46.811" v="5465" actId="20577"/>
          <ac:spMkLst>
            <pc:docMk/>
            <pc:sldMk cId="4157033853" sldId="30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85B16-6AC6-4E4A-956D-2F24FFD375A9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FBF4E-BC62-4825-9493-E2DD07020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825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39C92-78DB-46D2-B832-FB44DDF4062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63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39C92-78DB-46D2-B832-FB44DDF4062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91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>
            <a:lvl1pPr>
              <a:defRPr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23528" y="332656"/>
            <a:ext cx="32403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임베디드시스템</a:t>
            </a:r>
            <a:r>
              <a:rPr lang="ko-KR" altLang="en-US" dirty="0"/>
              <a:t> 설계</a:t>
            </a:r>
            <a:r>
              <a:rPr lang="en-US" altLang="ko-KR" dirty="0"/>
              <a:t>/2024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57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557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0752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02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134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2050" name="Picture 2" descr="D:\Pictures\Image\Logos\Inha\inha-emblem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646" y="6284612"/>
            <a:ext cx="576064" cy="57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739336" y="6347038"/>
            <a:ext cx="14046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정보통신공학부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900" dirty="0" err="1">
                <a:latin typeface="HY견고딕" pitchFamily="18" charset="-127"/>
                <a:ea typeface="HY견고딕" pitchFamily="18" charset="-127"/>
              </a:rPr>
              <a:t>임베디드시스템</a:t>
            </a:r>
            <a:r>
              <a:rPr lang="ko-KR" altLang="en-US" sz="900" dirty="0">
                <a:latin typeface="HY견고딕" pitchFamily="18" charset="-127"/>
                <a:ea typeface="HY견고딕" pitchFamily="18" charset="-127"/>
              </a:rPr>
              <a:t> 설계</a:t>
            </a:r>
          </a:p>
        </p:txBody>
      </p:sp>
    </p:spTree>
    <p:extLst>
      <p:ext uri="{BB962C8B-B14F-4D97-AF65-F5344CB8AC3E}">
        <p14:creationId xmlns:p14="http://schemas.microsoft.com/office/powerpoint/2010/main" val="384605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584176"/>
          </a:xfrm>
        </p:spPr>
        <p:txBody>
          <a:bodyPr/>
          <a:lstStyle/>
          <a:p>
            <a:r>
              <a:rPr lang="ko-KR" altLang="en-US" sz="4000" dirty="0" err="1"/>
              <a:t>레크레이션용</a:t>
            </a:r>
            <a:br>
              <a:rPr lang="en-US" altLang="ko-KR" sz="4000" dirty="0"/>
            </a:br>
            <a:r>
              <a:rPr lang="ko-KR" altLang="en-US" sz="4000" dirty="0"/>
              <a:t>저가형 다이빙 컴퓨터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7664" y="3429000"/>
            <a:ext cx="6048672" cy="2520280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제안서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2024. 5. 6 </a:t>
            </a:r>
          </a:p>
          <a:p>
            <a:r>
              <a:rPr lang="ko-KR" altLang="en-US" dirty="0"/>
              <a:t>인하대학교 정보통신공학부</a:t>
            </a:r>
            <a:endParaRPr lang="en-US" altLang="ko-KR" dirty="0"/>
          </a:p>
          <a:p>
            <a:r>
              <a:rPr lang="ko-KR" altLang="en-US" dirty="0"/>
              <a:t>조민재</a:t>
            </a:r>
            <a:r>
              <a:rPr lang="en-US" altLang="ko-KR" dirty="0"/>
              <a:t>(12202100)</a:t>
            </a:r>
            <a:endParaRPr lang="ko-KR" altLang="en-US" dirty="0"/>
          </a:p>
        </p:txBody>
      </p:sp>
      <p:pic>
        <p:nvPicPr>
          <p:cNvPr id="3076" name="Picture 4" descr="D:\Pictures\Image\Logos\Inha\Signature_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172165"/>
            <a:ext cx="2051720" cy="66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64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부분 </a:t>
            </a:r>
            <a:r>
              <a:rPr lang="en-US" altLang="ko-KR" dirty="0"/>
              <a:t>- Display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9B74A-360B-0066-6CB7-CF00F424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5699"/>
            <a:ext cx="8229600" cy="4367517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디스플레이에 원하는 데이터 값 출력</a:t>
            </a:r>
            <a:br>
              <a:rPr lang="en-US" altLang="ko-KR" sz="2100" dirty="0"/>
            </a:br>
            <a:br>
              <a:rPr lang="en-US" altLang="ko-KR" sz="2100" dirty="0"/>
            </a:br>
            <a:r>
              <a:rPr lang="en-US" altLang="ko-KR" sz="2100" dirty="0"/>
              <a:t>- </a:t>
            </a:r>
            <a:r>
              <a:rPr lang="ko-KR" altLang="en-US" sz="1800" dirty="0"/>
              <a:t>디스플레이의 동작 방식에 대한 이해</a:t>
            </a:r>
            <a:br>
              <a:rPr lang="en-US" altLang="ko-KR" sz="2100" dirty="0"/>
            </a:br>
            <a:br>
              <a:rPr lang="en-US" altLang="ko-KR" sz="2100" dirty="0"/>
            </a:br>
            <a:r>
              <a:rPr lang="en-US" altLang="ko-KR" sz="2100" dirty="0"/>
              <a:t>- </a:t>
            </a:r>
            <a:r>
              <a:rPr lang="ko-KR" altLang="en-US" sz="1800" dirty="0"/>
              <a:t>센서의 </a:t>
            </a:r>
            <a:r>
              <a:rPr lang="en-US" altLang="ko-KR" sz="1800" dirty="0"/>
              <a:t>input</a:t>
            </a:r>
            <a:r>
              <a:rPr lang="ko-KR" altLang="en-US" sz="1800" dirty="0"/>
              <a:t>을 실시간으로 출력</a:t>
            </a:r>
            <a:br>
              <a:rPr lang="en-US" altLang="ko-KR" sz="2100" dirty="0"/>
            </a:br>
            <a:br>
              <a:rPr lang="en-US" altLang="ko-KR" sz="2100" dirty="0"/>
            </a:br>
            <a:r>
              <a:rPr lang="en-US" altLang="ko-KR" sz="1800" dirty="0"/>
              <a:t>- </a:t>
            </a:r>
            <a:r>
              <a:rPr lang="ko-KR" altLang="en-US" sz="1800" dirty="0"/>
              <a:t>데이터</a:t>
            </a:r>
            <a:r>
              <a:rPr lang="en-US" altLang="ko-KR" sz="1800" dirty="0"/>
              <a:t>(</a:t>
            </a:r>
            <a:r>
              <a:rPr lang="ko-KR" altLang="en-US" sz="1800" dirty="0"/>
              <a:t>로그</a:t>
            </a:r>
            <a:r>
              <a:rPr lang="en-US" altLang="ko-KR" sz="1800" dirty="0"/>
              <a:t>)</a:t>
            </a:r>
            <a:r>
              <a:rPr lang="ko-KR" altLang="en-US" sz="1800" dirty="0"/>
              <a:t>가 저장된 주소의 데이터를 출력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dirty="0"/>
              <a:t>각 디스플레이의 </a:t>
            </a:r>
            <a:r>
              <a:rPr lang="en-US" altLang="ko-KR" sz="1800" dirty="0" err="1"/>
              <a:t>DDRAM</a:t>
            </a:r>
            <a:r>
              <a:rPr lang="en-US" altLang="ko-KR" sz="1800" dirty="0"/>
              <a:t> Address</a:t>
            </a:r>
          </a:p>
          <a:p>
            <a:endParaRPr lang="en-US" altLang="ko-KR" sz="1800" dirty="0"/>
          </a:p>
          <a:p>
            <a:pPr marL="0" indent="0">
              <a:buNone/>
            </a:pPr>
            <a:br>
              <a:rPr lang="en-US" altLang="ko-KR" sz="1700" dirty="0"/>
            </a:br>
            <a:endParaRPr lang="en-US" altLang="ko-KR" sz="17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5C6AA0C-53FB-3264-C4A8-3BEEF1BD8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28616"/>
              </p:ext>
            </p:extLst>
          </p:nvPr>
        </p:nvGraphicFramePr>
        <p:xfrm>
          <a:off x="1523999" y="4221088"/>
          <a:ext cx="6096002" cy="11125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27392783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79334903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94462361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62460455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727804220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58874578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98431157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93933111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139892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000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00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01</a:t>
                      </a:r>
                      <a:endParaRPr lang="ko-KR" altLang="en-US" sz="15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02</a:t>
                      </a:r>
                      <a:endParaRPr lang="ko-KR" altLang="en-US" sz="15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03</a:t>
                      </a:r>
                      <a:endParaRPr lang="ko-KR" altLang="en-US" sz="15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04</a:t>
                      </a:r>
                      <a:endParaRPr lang="ko-KR" altLang="en-US" sz="15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.   .   .   .</a:t>
                      </a:r>
                      <a:endParaRPr lang="ko-KR" altLang="en-US" sz="15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13</a:t>
                      </a:r>
                      <a:endParaRPr lang="ko-KR" altLang="en-US" sz="15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14</a:t>
                      </a:r>
                      <a:endParaRPr lang="ko-KR" altLang="en-US" sz="15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15</a:t>
                      </a:r>
                      <a:endParaRPr lang="ko-KR" altLang="en-US" sz="15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62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40</a:t>
                      </a:r>
                      <a:endParaRPr lang="ko-KR" altLang="en-US" sz="15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41</a:t>
                      </a:r>
                      <a:endParaRPr lang="ko-KR" altLang="en-US" sz="15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42</a:t>
                      </a:r>
                      <a:endParaRPr lang="ko-KR" altLang="en-US" sz="15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43</a:t>
                      </a:r>
                      <a:endParaRPr lang="ko-KR" altLang="en-US" sz="15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44</a:t>
                      </a:r>
                      <a:endParaRPr lang="ko-KR" altLang="en-US" sz="15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.   .   .   .</a:t>
                      </a:r>
                      <a:endParaRPr lang="ko-KR" altLang="en-US" sz="15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53</a:t>
                      </a:r>
                      <a:endParaRPr lang="ko-KR" altLang="en-US" sz="15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54</a:t>
                      </a:r>
                      <a:endParaRPr lang="ko-KR" altLang="en-US" sz="15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55</a:t>
                      </a:r>
                      <a:endParaRPr lang="ko-KR" altLang="en-US" sz="15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592462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D6B4DF2-16DF-B746-E5B5-1E45A18F2CB7}"/>
              </a:ext>
            </a:extLst>
          </p:cNvPr>
          <p:cNvSpPr txBox="1"/>
          <p:nvPr/>
        </p:nvSpPr>
        <p:spPr>
          <a:xfrm>
            <a:off x="577551" y="4729935"/>
            <a:ext cx="946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DDRAM</a:t>
            </a:r>
            <a:r>
              <a:rPr lang="en-US" altLang="ko-KR" sz="1400" dirty="0"/>
              <a:t> Address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46054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부분 </a:t>
            </a:r>
            <a:r>
              <a:rPr lang="en-US" altLang="ko-KR" dirty="0"/>
              <a:t>- </a:t>
            </a:r>
            <a:r>
              <a:rPr lang="en-US" altLang="ko-KR" dirty="0" err="1"/>
              <a:t>RTC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9B74A-360B-0066-6CB7-CF00F424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5699"/>
            <a:ext cx="8229600" cy="4367517"/>
          </a:xfrm>
        </p:spPr>
        <p:txBody>
          <a:bodyPr>
            <a:normAutofit/>
          </a:bodyPr>
          <a:lstStyle/>
          <a:p>
            <a:r>
              <a:rPr lang="en-US" altLang="ko-KR" sz="2100" dirty="0" err="1"/>
              <a:t>RTC</a:t>
            </a:r>
            <a:r>
              <a:rPr lang="ko-KR" altLang="en-US" sz="2100" dirty="0"/>
              <a:t>를 이용한 달력 기능 구현</a:t>
            </a:r>
            <a:br>
              <a:rPr lang="en-US" altLang="ko-KR" sz="2100" dirty="0"/>
            </a:br>
            <a:r>
              <a:rPr lang="en-US" altLang="ko-KR" sz="1700" dirty="0"/>
              <a:t>(periodical interrupt</a:t>
            </a:r>
            <a:r>
              <a:rPr lang="ko-KR" altLang="en-US" sz="1700" dirty="0"/>
              <a:t> </a:t>
            </a:r>
            <a:r>
              <a:rPr lang="en-US" altLang="ko-KR" sz="1700" dirty="0"/>
              <a:t>/</a:t>
            </a:r>
            <a:r>
              <a:rPr lang="ko-KR" altLang="en-US" sz="1700" dirty="0"/>
              <a:t> </a:t>
            </a:r>
            <a:r>
              <a:rPr lang="en-US" altLang="ko-KR" sz="1700" dirty="0"/>
              <a:t>overflow interrupt)</a:t>
            </a:r>
          </a:p>
          <a:p>
            <a:endParaRPr lang="en-US" altLang="ko-KR" sz="1700" dirty="0"/>
          </a:p>
          <a:p>
            <a:r>
              <a:rPr lang="en-US" altLang="ko-KR" sz="2100" dirty="0"/>
              <a:t>sleep mode</a:t>
            </a:r>
            <a:r>
              <a:rPr lang="ko-KR" altLang="en-US" sz="2100" dirty="0"/>
              <a:t>에서도</a:t>
            </a:r>
            <a:r>
              <a:rPr lang="en-US" altLang="ko-KR" sz="2100" dirty="0"/>
              <a:t> </a:t>
            </a:r>
            <a:r>
              <a:rPr lang="ko-KR" altLang="en-US" sz="2100" dirty="0"/>
              <a:t>작동</a:t>
            </a:r>
            <a:endParaRPr lang="en-US" altLang="ko-KR" sz="2100" dirty="0"/>
          </a:p>
          <a:p>
            <a:pPr marL="0" indent="0">
              <a:buNone/>
            </a:pPr>
            <a:endParaRPr lang="en-US" altLang="ko-KR" sz="2100" dirty="0"/>
          </a:p>
          <a:p>
            <a:r>
              <a:rPr lang="en-US" altLang="ko-KR" sz="2100" dirty="0"/>
              <a:t>Internal 32.768 kHz oscillator </a:t>
            </a:r>
            <a:r>
              <a:rPr lang="ko-KR" altLang="en-US" sz="2100" dirty="0"/>
              <a:t>선정</a:t>
            </a:r>
            <a:endParaRPr lang="en-US" altLang="ko-KR" sz="2100" dirty="0"/>
          </a:p>
          <a:p>
            <a:endParaRPr lang="en-US" altLang="ko-KR" sz="2100" dirty="0"/>
          </a:p>
          <a:p>
            <a:r>
              <a:rPr lang="en-US" altLang="ko-KR" sz="2100" dirty="0" err="1"/>
              <a:t>Prescale</a:t>
            </a:r>
            <a:r>
              <a:rPr lang="en-US" altLang="ko-KR" sz="2100" dirty="0"/>
              <a:t> </a:t>
            </a:r>
            <a:r>
              <a:rPr lang="ko-KR" altLang="en-US" sz="2100" dirty="0"/>
              <a:t>선택</a:t>
            </a:r>
            <a:endParaRPr lang="en-US" altLang="ko-KR" sz="2100" dirty="0"/>
          </a:p>
          <a:p>
            <a:endParaRPr lang="en-US" altLang="ko-KR" sz="2100" dirty="0"/>
          </a:p>
          <a:p>
            <a:r>
              <a:rPr lang="ko-KR" altLang="en-US" sz="2100" dirty="0"/>
              <a:t>다이빙 시 초 단위 시간 측정</a:t>
            </a:r>
            <a:endParaRPr lang="en-US" altLang="ko-KR" sz="2100" dirty="0"/>
          </a:p>
          <a:p>
            <a:endParaRPr lang="en-US" altLang="ko-KR" sz="2100" dirty="0"/>
          </a:p>
          <a:p>
            <a:endParaRPr lang="en-US" altLang="ko-KR" sz="2100" dirty="0"/>
          </a:p>
          <a:p>
            <a:pPr marL="0" indent="0">
              <a:buNone/>
            </a:pPr>
            <a:endParaRPr lang="en-US" altLang="ko-KR" sz="2100" dirty="0"/>
          </a:p>
          <a:p>
            <a:endParaRPr lang="en-US" altLang="ko-KR" sz="2100" dirty="0"/>
          </a:p>
          <a:p>
            <a:pPr marL="0" indent="0">
              <a:buNone/>
            </a:pPr>
            <a:endParaRPr lang="en-US" altLang="ko-KR" sz="2000" dirty="0"/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5157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회로도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A86292-0EA0-6C5A-9866-615190B7F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029" y="908720"/>
            <a:ext cx="9241636" cy="527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35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회로도 </a:t>
            </a:r>
            <a:r>
              <a:rPr lang="en-US" altLang="ko-KR" dirty="0"/>
              <a:t>- MCU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120F1B-A52A-9374-6CC6-6AC543754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908720"/>
            <a:ext cx="5184576" cy="539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05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회로도 </a:t>
            </a:r>
            <a:r>
              <a:rPr lang="en-US" altLang="ko-KR" dirty="0"/>
              <a:t>- Peripheral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A981C6-C955-6198-D633-CECDC785D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65312"/>
            <a:ext cx="2419123" cy="21636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C450B2-00BE-9761-3E6C-FDAA7AE2A3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43"/>
          <a:stretch/>
        </p:blipFill>
        <p:spPr>
          <a:xfrm>
            <a:off x="1115616" y="3733142"/>
            <a:ext cx="5356841" cy="30788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1991AD-9DEA-FC1A-DFB3-65C67CB4F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861" y="1016960"/>
            <a:ext cx="5732243" cy="248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38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목표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008BB0D-17B5-28AF-94F9-0D5D5E33F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472735"/>
              </p:ext>
            </p:extLst>
          </p:nvPr>
        </p:nvGraphicFramePr>
        <p:xfrm>
          <a:off x="1003132" y="1944850"/>
          <a:ext cx="7696199" cy="309682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37184">
                  <a:extLst>
                    <a:ext uri="{9D8B030D-6E8A-4147-A177-3AD203B41FA5}">
                      <a16:colId xmlns:a16="http://schemas.microsoft.com/office/drawing/2014/main" val="3931785035"/>
                    </a:ext>
                  </a:extLst>
                </a:gridCol>
                <a:gridCol w="1211803">
                  <a:extLst>
                    <a:ext uri="{9D8B030D-6E8A-4147-A177-3AD203B41FA5}">
                      <a16:colId xmlns:a16="http://schemas.microsoft.com/office/drawing/2014/main" val="1283108798"/>
                    </a:ext>
                  </a:extLst>
                </a:gridCol>
                <a:gridCol w="1211803">
                  <a:extLst>
                    <a:ext uri="{9D8B030D-6E8A-4147-A177-3AD203B41FA5}">
                      <a16:colId xmlns:a16="http://schemas.microsoft.com/office/drawing/2014/main" val="913278860"/>
                    </a:ext>
                  </a:extLst>
                </a:gridCol>
                <a:gridCol w="1211803">
                  <a:extLst>
                    <a:ext uri="{9D8B030D-6E8A-4147-A177-3AD203B41FA5}">
                      <a16:colId xmlns:a16="http://schemas.microsoft.com/office/drawing/2014/main" val="1672585640"/>
                    </a:ext>
                  </a:extLst>
                </a:gridCol>
                <a:gridCol w="1211803">
                  <a:extLst>
                    <a:ext uri="{9D8B030D-6E8A-4147-A177-3AD203B41FA5}">
                      <a16:colId xmlns:a16="http://schemas.microsoft.com/office/drawing/2014/main" val="2563198263"/>
                    </a:ext>
                  </a:extLst>
                </a:gridCol>
                <a:gridCol w="1211803">
                  <a:extLst>
                    <a:ext uri="{9D8B030D-6E8A-4147-A177-3AD203B41FA5}">
                      <a16:colId xmlns:a16="http://schemas.microsoft.com/office/drawing/2014/main" val="3946126669"/>
                    </a:ext>
                  </a:extLst>
                </a:gridCol>
              </a:tblGrid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HW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구성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992908"/>
                  </a:ext>
                </a:extLst>
              </a:tr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I2C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통신 구현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데이터 교환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179632"/>
                  </a:ext>
                </a:extLst>
              </a:tr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LCD display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출력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275403"/>
                  </a:ext>
                </a:extLst>
              </a:tr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열람 모드 구현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저장 데이터 출력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090716"/>
                  </a:ext>
                </a:extLst>
              </a:tr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삭제 기능 구현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457669"/>
                  </a:ext>
                </a:extLst>
              </a:tr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위험 감지 기능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구현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651749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1E42BC-5792-E466-8E4B-EAE986A64BBA}"/>
              </a:ext>
            </a:extLst>
          </p:cNvPr>
          <p:cNvSpPr/>
          <p:nvPr/>
        </p:nvSpPr>
        <p:spPr>
          <a:xfrm>
            <a:off x="2640317" y="2056147"/>
            <a:ext cx="1584176" cy="3257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37A4FE6-F6A6-5BF9-5BB0-9DEB8363411B}"/>
              </a:ext>
            </a:extLst>
          </p:cNvPr>
          <p:cNvSpPr/>
          <p:nvPr/>
        </p:nvSpPr>
        <p:spPr>
          <a:xfrm>
            <a:off x="2640317" y="4603033"/>
            <a:ext cx="6059014" cy="360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787D7F-7C11-FA23-8091-FA9E579CB7EC}"/>
              </a:ext>
            </a:extLst>
          </p:cNvPr>
          <p:cNvSpPr txBox="1"/>
          <p:nvPr/>
        </p:nvSpPr>
        <p:spPr>
          <a:xfrm>
            <a:off x="3472448" y="1609055"/>
            <a:ext cx="739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20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6CAF1-FD30-3A74-051A-DA7F3DE31C10}"/>
              </a:ext>
            </a:extLst>
          </p:cNvPr>
          <p:cNvSpPr txBox="1"/>
          <p:nvPr/>
        </p:nvSpPr>
        <p:spPr>
          <a:xfrm>
            <a:off x="4686868" y="1609054"/>
            <a:ext cx="739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40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83939-CBC5-3627-5ABA-F46F8FC0364E}"/>
              </a:ext>
            </a:extLst>
          </p:cNvPr>
          <p:cNvSpPr txBox="1"/>
          <p:nvPr/>
        </p:nvSpPr>
        <p:spPr>
          <a:xfrm>
            <a:off x="5901288" y="1609053"/>
            <a:ext cx="739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60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91745B-7211-16F9-2FBF-571E423E6623}"/>
              </a:ext>
            </a:extLst>
          </p:cNvPr>
          <p:cNvSpPr txBox="1"/>
          <p:nvPr/>
        </p:nvSpPr>
        <p:spPr>
          <a:xfrm>
            <a:off x="7115708" y="1609052"/>
            <a:ext cx="739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80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BB4F62-5403-8589-091E-2D1D6E5655A7}"/>
              </a:ext>
            </a:extLst>
          </p:cNvPr>
          <p:cNvSpPr txBox="1"/>
          <p:nvPr/>
        </p:nvSpPr>
        <p:spPr>
          <a:xfrm>
            <a:off x="8289849" y="1606044"/>
            <a:ext cx="739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100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406C8-A7D1-5FF4-57AC-EB1266496F64}"/>
              </a:ext>
            </a:extLst>
          </p:cNvPr>
          <p:cNvSpPr/>
          <p:nvPr/>
        </p:nvSpPr>
        <p:spPr>
          <a:xfrm>
            <a:off x="2634235" y="2540011"/>
            <a:ext cx="2435739" cy="360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BEBE26-6419-2E32-2647-228977E50023}"/>
              </a:ext>
            </a:extLst>
          </p:cNvPr>
          <p:cNvSpPr/>
          <p:nvPr/>
        </p:nvSpPr>
        <p:spPr>
          <a:xfrm>
            <a:off x="2636941" y="3045914"/>
            <a:ext cx="2448272" cy="3600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447ECB-3D0A-8C08-CE79-D96735086DBC}"/>
              </a:ext>
            </a:extLst>
          </p:cNvPr>
          <p:cNvSpPr/>
          <p:nvPr/>
        </p:nvSpPr>
        <p:spPr>
          <a:xfrm>
            <a:off x="2634234" y="3575996"/>
            <a:ext cx="4818085" cy="360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5AFC76-1316-176C-C453-E5FC4AE89875}"/>
              </a:ext>
            </a:extLst>
          </p:cNvPr>
          <p:cNvSpPr/>
          <p:nvPr/>
        </p:nvSpPr>
        <p:spPr>
          <a:xfrm>
            <a:off x="3819396" y="3045913"/>
            <a:ext cx="2448272" cy="3600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D740B4-ED96-4D1D-7F22-699E9A24C12E}"/>
              </a:ext>
            </a:extLst>
          </p:cNvPr>
          <p:cNvSpPr/>
          <p:nvPr/>
        </p:nvSpPr>
        <p:spPr>
          <a:xfrm>
            <a:off x="5035820" y="3575995"/>
            <a:ext cx="2448272" cy="3600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F7F52D-2010-2DA6-61C3-CE908F104ACB}"/>
              </a:ext>
            </a:extLst>
          </p:cNvPr>
          <p:cNvSpPr/>
          <p:nvPr/>
        </p:nvSpPr>
        <p:spPr>
          <a:xfrm>
            <a:off x="2634234" y="4072953"/>
            <a:ext cx="5459302" cy="360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F87E8B-AE44-BB10-7B69-237C852378D0}"/>
              </a:ext>
            </a:extLst>
          </p:cNvPr>
          <p:cNvSpPr txBox="1"/>
          <p:nvPr/>
        </p:nvSpPr>
        <p:spPr>
          <a:xfrm>
            <a:off x="-432048" y="161611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/>
              <a:t>완성도 </a:t>
            </a:r>
            <a:r>
              <a:rPr lang="en-US" altLang="ko-KR" sz="1400" dirty="0"/>
              <a:t>(%)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89C987-11A9-EC54-CF64-84D02651C645}"/>
              </a:ext>
            </a:extLst>
          </p:cNvPr>
          <p:cNvSpPr txBox="1"/>
          <p:nvPr/>
        </p:nvSpPr>
        <p:spPr>
          <a:xfrm>
            <a:off x="2258028" y="1608977"/>
            <a:ext cx="739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08327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부품 리스트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470049"/>
              </p:ext>
            </p:extLst>
          </p:nvPr>
        </p:nvGraphicFramePr>
        <p:xfrm>
          <a:off x="457200" y="1125538"/>
          <a:ext cx="8229600" cy="432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부품명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규격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제조사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MCU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53.09 x 14.73 (mm)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ATmega4809</a:t>
                      </a:r>
                      <a:r>
                        <a:rPr lang="en-US" altLang="ko-KR" sz="1200" dirty="0"/>
                        <a:t>-PF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/>
                        <a:t>/ Microchip Studio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4,430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Lcd Display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56.8 x 26.2 (mm)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NHD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C0216CIZ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-FSW-FBW-</a:t>
                      </a:r>
                      <a:r>
                        <a:rPr lang="en-US" altLang="ko-K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3V3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dirty="0"/>
                        <a:t>/ Newhaven Display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18,905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Pressure </a:t>
                      </a:r>
                      <a:r>
                        <a:rPr lang="en-US" altLang="ko-KR" sz="1200"/>
                        <a:t>+ Temp Sensor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3.3 x 3.3 (mm)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MS583730BA01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</a:t>
                      </a:r>
                      <a:endParaRPr lang="ko-KR" altLang="en-US" sz="1200" dirty="0"/>
                    </a:p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altLang="ko-K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Connectivity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17,700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Tact switch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6 x 3.5 (mm)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ITS-1107 </a:t>
                      </a:r>
                      <a:r>
                        <a:rPr lang="en-US" altLang="ko-KR" sz="1200" b="0" dirty="0"/>
                        <a:t>/ </a:t>
                      </a:r>
                      <a:r>
                        <a:rPr lang="ko-KR" altLang="en-US" sz="1200" b="0" dirty="0"/>
                        <a:t>영성정공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10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\ 500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Passive buzzer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x 5.5 (mm)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FQ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-013 </a:t>
                      </a:r>
                      <a:r>
                        <a:rPr lang="en-US" altLang="ko-KR" sz="1200" b="0" dirty="0"/>
                        <a:t>/ SMG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1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/>
                        <a:t>\ 500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47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배터리 홀더</a:t>
                      </a:r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29.35 x 9.5 (mm)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CH273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-2450-dip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SMG-A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1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/>
                        <a:t>\ 350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93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배터리</a:t>
                      </a:r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24.5 x 5 (mm)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CR2450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Toshiba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1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\ 1,000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046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 x 80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사각 </a:t>
                      </a:r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만능 기판</a:t>
                      </a:r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80 x</a:t>
                      </a:r>
                      <a:r>
                        <a:rPr lang="ko-KR" altLang="en-US" sz="1200" b="0" dirty="0"/>
                        <a:t> </a:t>
                      </a:r>
                      <a:r>
                        <a:rPr lang="en-US" altLang="ko-KR" sz="1200" b="0" dirty="0"/>
                        <a:t>80 (mm)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GA2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dirty="0"/>
                        <a:t>/ </a:t>
                      </a:r>
                      <a:r>
                        <a:rPr lang="ko-KR" altLang="en-US" sz="1200" b="0" dirty="0"/>
                        <a:t>거상인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1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\ 4,300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0846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 액</a:t>
                      </a:r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\ 47,685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904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091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계획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008BB0D-17B5-28AF-94F9-0D5D5E33F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737975"/>
              </p:ext>
            </p:extLst>
          </p:nvPr>
        </p:nvGraphicFramePr>
        <p:xfrm>
          <a:off x="723900" y="1556792"/>
          <a:ext cx="7696199" cy="39265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414469">
                  <a:extLst>
                    <a:ext uri="{9D8B030D-6E8A-4147-A177-3AD203B41FA5}">
                      <a16:colId xmlns:a16="http://schemas.microsoft.com/office/drawing/2014/main" val="3931785035"/>
                    </a:ext>
                  </a:extLst>
                </a:gridCol>
                <a:gridCol w="1046955">
                  <a:extLst>
                    <a:ext uri="{9D8B030D-6E8A-4147-A177-3AD203B41FA5}">
                      <a16:colId xmlns:a16="http://schemas.microsoft.com/office/drawing/2014/main" val="1283108798"/>
                    </a:ext>
                  </a:extLst>
                </a:gridCol>
                <a:gridCol w="1046955">
                  <a:extLst>
                    <a:ext uri="{9D8B030D-6E8A-4147-A177-3AD203B41FA5}">
                      <a16:colId xmlns:a16="http://schemas.microsoft.com/office/drawing/2014/main" val="913278860"/>
                    </a:ext>
                  </a:extLst>
                </a:gridCol>
                <a:gridCol w="1046955">
                  <a:extLst>
                    <a:ext uri="{9D8B030D-6E8A-4147-A177-3AD203B41FA5}">
                      <a16:colId xmlns:a16="http://schemas.microsoft.com/office/drawing/2014/main" val="1672585640"/>
                    </a:ext>
                  </a:extLst>
                </a:gridCol>
                <a:gridCol w="1046955">
                  <a:extLst>
                    <a:ext uri="{9D8B030D-6E8A-4147-A177-3AD203B41FA5}">
                      <a16:colId xmlns:a16="http://schemas.microsoft.com/office/drawing/2014/main" val="2563198263"/>
                    </a:ext>
                  </a:extLst>
                </a:gridCol>
                <a:gridCol w="1046955">
                  <a:extLst>
                    <a:ext uri="{9D8B030D-6E8A-4147-A177-3AD203B41FA5}">
                      <a16:colId xmlns:a16="http://schemas.microsoft.com/office/drawing/2014/main" val="3946126669"/>
                    </a:ext>
                  </a:extLst>
                </a:gridCol>
                <a:gridCol w="1046955">
                  <a:extLst>
                    <a:ext uri="{9D8B030D-6E8A-4147-A177-3AD203B41FA5}">
                      <a16:colId xmlns:a16="http://schemas.microsoft.com/office/drawing/2014/main" val="725018478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Week 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Week 11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Week 12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Week 13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Week 14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Week 15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050937"/>
                  </a:ext>
                </a:extLst>
              </a:tr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동작 알고리즘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구상</a:t>
                      </a: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992908"/>
                  </a:ext>
                </a:extLst>
              </a:tr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부품 주문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179632"/>
                  </a:ext>
                </a:extLst>
              </a:tr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구성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275403"/>
                  </a:ext>
                </a:extLst>
              </a:tr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회로 제작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090716"/>
                  </a:ext>
                </a:extLst>
              </a:tr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압력 테스트</a:t>
                      </a:r>
                      <a:endParaRPr lang="en-US" altLang="ko-KR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457669"/>
                  </a:ext>
                </a:extLst>
              </a:tr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수정 및 보완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194424"/>
                  </a:ext>
                </a:extLst>
              </a:tr>
              <a:tr h="506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실제 잠수 환경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테스트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651749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9256D3-6555-290D-A56B-E4A910DFE894}"/>
              </a:ext>
            </a:extLst>
          </p:cNvPr>
          <p:cNvSpPr/>
          <p:nvPr/>
        </p:nvSpPr>
        <p:spPr>
          <a:xfrm>
            <a:off x="2444532" y="2492896"/>
            <a:ext cx="739512" cy="360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1E42BC-5792-E466-8E4B-EAE986A64BBA}"/>
              </a:ext>
            </a:extLst>
          </p:cNvPr>
          <p:cNvSpPr/>
          <p:nvPr/>
        </p:nvSpPr>
        <p:spPr>
          <a:xfrm>
            <a:off x="2145060" y="1988840"/>
            <a:ext cx="1038984" cy="360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4E237B-A334-1AA0-B8A8-D17CF2BE9474}"/>
              </a:ext>
            </a:extLst>
          </p:cNvPr>
          <p:cNvSpPr/>
          <p:nvPr/>
        </p:nvSpPr>
        <p:spPr>
          <a:xfrm>
            <a:off x="4233292" y="3520042"/>
            <a:ext cx="2088232" cy="360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C3F410E-39F0-62D8-0473-F642A19A75D4}"/>
              </a:ext>
            </a:extLst>
          </p:cNvPr>
          <p:cNvSpPr/>
          <p:nvPr/>
        </p:nvSpPr>
        <p:spPr>
          <a:xfrm>
            <a:off x="3009156" y="3006469"/>
            <a:ext cx="1780768" cy="360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456D87-BF72-680A-BED4-2FA07BC24AA7}"/>
              </a:ext>
            </a:extLst>
          </p:cNvPr>
          <p:cNvSpPr/>
          <p:nvPr/>
        </p:nvSpPr>
        <p:spPr>
          <a:xfrm>
            <a:off x="4789924" y="3006469"/>
            <a:ext cx="1531600" cy="360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0A28CC-1DD7-CE8C-F195-E435D1E4CA61}"/>
              </a:ext>
            </a:extLst>
          </p:cNvPr>
          <p:cNvSpPr/>
          <p:nvPr/>
        </p:nvSpPr>
        <p:spPr>
          <a:xfrm>
            <a:off x="6321524" y="4029489"/>
            <a:ext cx="1045684" cy="360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402F71-65D7-3BE3-2BA8-996F090DC4B1}"/>
              </a:ext>
            </a:extLst>
          </p:cNvPr>
          <p:cNvSpPr/>
          <p:nvPr/>
        </p:nvSpPr>
        <p:spPr>
          <a:xfrm>
            <a:off x="6321524" y="4538936"/>
            <a:ext cx="1045684" cy="360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6EE8AA-980E-9333-2840-830046CEA83D}"/>
              </a:ext>
            </a:extLst>
          </p:cNvPr>
          <p:cNvSpPr/>
          <p:nvPr/>
        </p:nvSpPr>
        <p:spPr>
          <a:xfrm>
            <a:off x="7367208" y="5013176"/>
            <a:ext cx="519492" cy="360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4477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예상되는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3F52A-9559-72C2-D8BB-457CB0F7E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5699"/>
            <a:ext cx="8229600" cy="4367517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/>
              <a:t>압력 테스트 방법 고안 </a:t>
            </a:r>
            <a:r>
              <a:rPr lang="en-US" altLang="ko-KR" sz="2000" dirty="0"/>
              <a:t>(</a:t>
            </a:r>
            <a:r>
              <a:rPr lang="ko-KR" altLang="en-US" sz="2000" dirty="0"/>
              <a:t>실험 환경 조성</a:t>
            </a:r>
            <a:r>
              <a:rPr lang="en-US" altLang="ko-KR" sz="2000" dirty="0"/>
              <a:t>)</a:t>
            </a:r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Hardware </a:t>
            </a:r>
            <a:r>
              <a:rPr lang="ko-KR" altLang="en-US" sz="2000" dirty="0"/>
              <a:t>제작 시 최대한 집약된 형태로 납땜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실제 수영장 테스트를 위해 기기 방수 방법 고려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3167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sz="4200" dirty="0"/>
              <a:t>연구 목표</a:t>
            </a:r>
            <a:endParaRPr lang="en-US" altLang="ko-KR" sz="4200" dirty="0"/>
          </a:p>
          <a:p>
            <a:endParaRPr lang="en-US" altLang="ko-KR" sz="4200" dirty="0"/>
          </a:p>
          <a:p>
            <a:r>
              <a:rPr lang="ko-KR" altLang="en-US" sz="4200" dirty="0"/>
              <a:t>시스템 구성 및</a:t>
            </a:r>
            <a:r>
              <a:rPr lang="en-US" altLang="ko-KR" sz="4200" dirty="0"/>
              <a:t> </a:t>
            </a:r>
            <a:r>
              <a:rPr lang="ko-KR" altLang="en-US" sz="4200" dirty="0"/>
              <a:t>동작 플로우 차트</a:t>
            </a:r>
            <a:endParaRPr lang="en-US" altLang="ko-KR" sz="4200" dirty="0"/>
          </a:p>
          <a:p>
            <a:endParaRPr lang="en-US" altLang="ko-KR" sz="4200" dirty="0"/>
          </a:p>
          <a:p>
            <a:r>
              <a:rPr lang="ko-KR" altLang="en-US" sz="4200" dirty="0"/>
              <a:t>주요 부분</a:t>
            </a:r>
            <a:r>
              <a:rPr lang="en-US" altLang="ko-KR" sz="4200" dirty="0"/>
              <a:t> </a:t>
            </a:r>
            <a:r>
              <a:rPr lang="ko-KR" altLang="en-US" sz="4200" dirty="0"/>
              <a:t>및</a:t>
            </a:r>
            <a:r>
              <a:rPr lang="en-US" altLang="ko-KR" sz="4200" dirty="0"/>
              <a:t> </a:t>
            </a:r>
            <a:r>
              <a:rPr lang="ko-KR" altLang="en-US" sz="4200" dirty="0"/>
              <a:t>회로도</a:t>
            </a:r>
            <a:endParaRPr lang="en-US" altLang="ko-KR" sz="4200" dirty="0"/>
          </a:p>
          <a:p>
            <a:endParaRPr lang="en-US" altLang="ko-KR" sz="4200" dirty="0"/>
          </a:p>
          <a:p>
            <a:r>
              <a:rPr lang="ko-KR" altLang="en-US" sz="4200" dirty="0"/>
              <a:t>구현 목표</a:t>
            </a:r>
            <a:endParaRPr lang="en-US" altLang="ko-KR" sz="4200" dirty="0"/>
          </a:p>
          <a:p>
            <a:endParaRPr lang="en-US" altLang="ko-KR" sz="4200" dirty="0"/>
          </a:p>
          <a:p>
            <a:r>
              <a:rPr lang="ko-KR" altLang="en-US" sz="4200" dirty="0"/>
              <a:t>부품 목록</a:t>
            </a:r>
            <a:endParaRPr lang="en-US" altLang="ko-KR" sz="4200" dirty="0"/>
          </a:p>
          <a:p>
            <a:endParaRPr lang="en-US" altLang="ko-KR" sz="4200" dirty="0"/>
          </a:p>
          <a:p>
            <a:r>
              <a:rPr lang="ko-KR" altLang="en-US" sz="4200" dirty="0"/>
              <a:t>진행 계획</a:t>
            </a:r>
            <a:endParaRPr lang="en-US" altLang="ko-KR" sz="4200" dirty="0"/>
          </a:p>
          <a:p>
            <a:endParaRPr lang="en-US" altLang="ko-KR" sz="4200" dirty="0"/>
          </a:p>
          <a:p>
            <a:r>
              <a:rPr lang="ko-KR" altLang="en-US" sz="4200" dirty="0"/>
              <a:t>예상 문제점</a:t>
            </a:r>
            <a:endParaRPr lang="en-US" altLang="ko-KR" sz="4200" dirty="0"/>
          </a:p>
        </p:txBody>
      </p:sp>
    </p:spTree>
    <p:extLst>
      <p:ext uri="{BB962C8B-B14F-4D97-AF65-F5344CB8AC3E}">
        <p14:creationId xmlns:p14="http://schemas.microsoft.com/office/powerpoint/2010/main" val="320500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제목</a:t>
            </a:r>
            <a:endParaRPr lang="en-US" altLang="ko-KR" dirty="0"/>
          </a:p>
          <a:p>
            <a:pPr lvl="1"/>
            <a:r>
              <a:rPr lang="ko-KR" altLang="en-US" sz="2000" dirty="0" err="1"/>
              <a:t>레크레이션용</a:t>
            </a:r>
            <a:r>
              <a:rPr lang="ko-KR" altLang="en-US" sz="2000" dirty="0"/>
              <a:t> 저가형 다이빙 컴퓨터</a:t>
            </a:r>
            <a:br>
              <a:rPr lang="en-US" altLang="ko-KR" sz="2000" dirty="0"/>
            </a:br>
            <a:endParaRPr lang="en-US" altLang="ko-KR" sz="2000" dirty="0"/>
          </a:p>
          <a:p>
            <a:r>
              <a:rPr lang="ko-KR" altLang="en-US" dirty="0"/>
              <a:t>주요내용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sz="2000" dirty="0"/>
              <a:t>sleep</a:t>
            </a:r>
            <a:r>
              <a:rPr lang="ko-KR" altLang="en-US" sz="2000" dirty="0"/>
              <a:t> </a:t>
            </a:r>
            <a:r>
              <a:rPr lang="en-US" altLang="ko-KR" sz="2000" dirty="0"/>
              <a:t>mode</a:t>
            </a:r>
            <a:r>
              <a:rPr lang="ko-KR" altLang="en-US" sz="2000" dirty="0"/>
              <a:t>로 대기</a:t>
            </a:r>
            <a:endParaRPr lang="en-US" altLang="ko-KR" sz="2000" dirty="0"/>
          </a:p>
          <a:p>
            <a:pPr lvl="1">
              <a:lnSpc>
                <a:spcPct val="110000"/>
              </a:lnSpc>
            </a:pPr>
            <a:r>
              <a:rPr lang="ko-KR" altLang="en-US" sz="2000" dirty="0"/>
              <a:t>버튼 </a:t>
            </a:r>
            <a:r>
              <a:rPr lang="en-US" altLang="ko-KR" sz="2000" dirty="0"/>
              <a:t>interrupt</a:t>
            </a:r>
            <a:r>
              <a:rPr lang="ko-KR" altLang="en-US" sz="2000" dirty="0"/>
              <a:t>를 통한 모드 전환</a:t>
            </a:r>
            <a:endParaRPr lang="en-US" altLang="ko-KR" sz="2000" dirty="0"/>
          </a:p>
          <a:p>
            <a:pPr lvl="1">
              <a:lnSpc>
                <a:spcPct val="110000"/>
              </a:lnSpc>
            </a:pPr>
            <a:r>
              <a:rPr lang="ko-KR" altLang="en-US" sz="2000" dirty="0"/>
              <a:t>압력</a:t>
            </a:r>
            <a:r>
              <a:rPr lang="en-US" altLang="ko-KR" sz="2000" dirty="0"/>
              <a:t>+</a:t>
            </a:r>
            <a:r>
              <a:rPr lang="ko-KR" altLang="en-US" sz="2000" dirty="0"/>
              <a:t>온도 센서를 통한 평균 </a:t>
            </a:r>
            <a:r>
              <a:rPr lang="en-US" altLang="ko-KR" sz="2000" dirty="0"/>
              <a:t>/ </a:t>
            </a:r>
            <a:r>
              <a:rPr lang="ko-KR" altLang="en-US" sz="2000" dirty="0"/>
              <a:t>최대 수심</a:t>
            </a:r>
            <a:r>
              <a:rPr lang="en-US" altLang="ko-KR" sz="2000" dirty="0"/>
              <a:t>, </a:t>
            </a:r>
            <a:r>
              <a:rPr lang="ko-KR" altLang="en-US" sz="2000" dirty="0"/>
              <a:t>평균 </a:t>
            </a:r>
            <a:r>
              <a:rPr lang="en-US" altLang="ko-KR" sz="2000" dirty="0"/>
              <a:t>/ </a:t>
            </a:r>
            <a:r>
              <a:rPr lang="ko-KR" altLang="en-US" sz="2000" dirty="0"/>
              <a:t>최저 수온 측정</a:t>
            </a:r>
            <a:endParaRPr lang="en-US" altLang="ko-KR" sz="2000" dirty="0"/>
          </a:p>
          <a:p>
            <a:pPr lvl="1">
              <a:lnSpc>
                <a:spcPct val="110000"/>
              </a:lnSpc>
            </a:pPr>
            <a:r>
              <a:rPr lang="en-US" altLang="ko-KR" sz="2000" dirty="0" err="1"/>
              <a:t>RTC</a:t>
            </a:r>
            <a:r>
              <a:rPr lang="ko-KR" altLang="en-US" sz="2000" dirty="0"/>
              <a:t>를 통한 다이빙 로그 기록</a:t>
            </a:r>
            <a:endParaRPr lang="en-US" altLang="ko-KR" sz="2000" dirty="0"/>
          </a:p>
          <a:p>
            <a:pPr lvl="1">
              <a:lnSpc>
                <a:spcPct val="110000"/>
              </a:lnSpc>
            </a:pPr>
            <a:r>
              <a:rPr lang="ko-KR" altLang="en-US" sz="2000" dirty="0"/>
              <a:t>로그 열람 </a:t>
            </a:r>
            <a:r>
              <a:rPr lang="en-US" altLang="ko-KR" sz="2000" dirty="0"/>
              <a:t>/ </a:t>
            </a:r>
            <a:r>
              <a:rPr lang="ko-KR" altLang="en-US" sz="2000" dirty="0"/>
              <a:t>삭제 지원</a:t>
            </a:r>
            <a:endParaRPr lang="en-US" altLang="ko-KR" sz="2000" dirty="0"/>
          </a:p>
          <a:p>
            <a:pPr lvl="1">
              <a:lnSpc>
                <a:spcPct val="110000"/>
              </a:lnSpc>
            </a:pPr>
            <a:r>
              <a:rPr lang="ko-KR" altLang="en-US" sz="2000" dirty="0"/>
              <a:t>위험 감지 </a:t>
            </a:r>
            <a:r>
              <a:rPr lang="en-US" altLang="ko-KR" sz="2000" dirty="0"/>
              <a:t>(</a:t>
            </a:r>
            <a:r>
              <a:rPr lang="ko-KR" altLang="en-US" sz="2000" dirty="0"/>
              <a:t>감압 시간 타이머</a:t>
            </a:r>
            <a:r>
              <a:rPr lang="en-US" altLang="ko-KR" sz="2000" dirty="0"/>
              <a:t>,</a:t>
            </a:r>
            <a:r>
              <a:rPr lang="ko-KR" altLang="en-US" sz="2000" dirty="0"/>
              <a:t> 급상승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13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61683"/>
            <a:ext cx="8229600" cy="513463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블록 다이어그램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C7AC77-ACC3-D846-AF8D-6EFB4A0B1E9A}"/>
              </a:ext>
            </a:extLst>
          </p:cNvPr>
          <p:cNvSpPr/>
          <p:nvPr/>
        </p:nvSpPr>
        <p:spPr>
          <a:xfrm>
            <a:off x="3630433" y="1679135"/>
            <a:ext cx="1914639" cy="4270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MCU</a:t>
            </a:r>
            <a:endParaRPr lang="ko-KR" altLang="en-US" sz="3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B5D56-44C5-2CA6-1370-3381DE96AB85}"/>
              </a:ext>
            </a:extLst>
          </p:cNvPr>
          <p:cNvSpPr/>
          <p:nvPr/>
        </p:nvSpPr>
        <p:spPr>
          <a:xfrm>
            <a:off x="404104" y="2232223"/>
            <a:ext cx="1941898" cy="6359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Pressure+Temp</a:t>
            </a:r>
            <a:r>
              <a:rPr lang="en-US" altLang="ko-KR" dirty="0"/>
              <a:t> sensor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E587DA-76C2-578A-60A8-C697D0377824}"/>
              </a:ext>
            </a:extLst>
          </p:cNvPr>
          <p:cNvSpPr/>
          <p:nvPr/>
        </p:nvSpPr>
        <p:spPr>
          <a:xfrm>
            <a:off x="400859" y="3498233"/>
            <a:ext cx="1941898" cy="6359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LCD Display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49C13DB-A953-B91C-62E5-0C05194BF72F}"/>
              </a:ext>
            </a:extLst>
          </p:cNvPr>
          <p:cNvCxnSpPr>
            <a:cxnSpLocks/>
            <a:stCxn id="37" idx="1"/>
            <a:endCxn id="4" idx="3"/>
          </p:cNvCxnSpPr>
          <p:nvPr/>
        </p:nvCxnSpPr>
        <p:spPr>
          <a:xfrm flipH="1" flipV="1">
            <a:off x="5545072" y="3814208"/>
            <a:ext cx="1273194" cy="19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789E5E9-597E-6099-DA5A-5DFF5F7190F2}"/>
              </a:ext>
            </a:extLst>
          </p:cNvPr>
          <p:cNvSpPr txBox="1"/>
          <p:nvPr/>
        </p:nvSpPr>
        <p:spPr>
          <a:xfrm>
            <a:off x="2651329" y="2155328"/>
            <a:ext cx="73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828AE8-3D17-3A04-FC6D-D4FCA925E482}"/>
              </a:ext>
            </a:extLst>
          </p:cNvPr>
          <p:cNvSpPr/>
          <p:nvPr/>
        </p:nvSpPr>
        <p:spPr>
          <a:xfrm>
            <a:off x="407589" y="4727763"/>
            <a:ext cx="1941898" cy="6359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Buzzer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4FA8B0-3446-6259-2B78-348982438587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5535548" y="2555160"/>
            <a:ext cx="1280639" cy="65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E2C3A67-B72F-4950-2834-9A8C4814472C}"/>
              </a:ext>
            </a:extLst>
          </p:cNvPr>
          <p:cNvSpPr txBox="1"/>
          <p:nvPr/>
        </p:nvSpPr>
        <p:spPr>
          <a:xfrm>
            <a:off x="2541672" y="3396272"/>
            <a:ext cx="94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96DEDD0-029B-BE2B-FE89-8CEDA345557C}"/>
              </a:ext>
            </a:extLst>
          </p:cNvPr>
          <p:cNvSpPr/>
          <p:nvPr/>
        </p:nvSpPr>
        <p:spPr>
          <a:xfrm>
            <a:off x="6816187" y="2237197"/>
            <a:ext cx="1941898" cy="6359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Button 1, 2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AB2A35-AF7F-109B-46E9-F97264695FF6}"/>
              </a:ext>
            </a:extLst>
          </p:cNvPr>
          <p:cNvSpPr txBox="1"/>
          <p:nvPr/>
        </p:nvSpPr>
        <p:spPr>
          <a:xfrm>
            <a:off x="5598692" y="3394397"/>
            <a:ext cx="113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592EBD-9FB3-D0E7-FE5D-67752C50CE74}"/>
              </a:ext>
            </a:extLst>
          </p:cNvPr>
          <p:cNvSpPr txBox="1"/>
          <p:nvPr/>
        </p:nvSpPr>
        <p:spPr>
          <a:xfrm>
            <a:off x="2515035" y="3764827"/>
            <a:ext cx="91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1"/>
                </a:solidFill>
              </a:rPr>
              <a:t>I2C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627D51B-634E-1A8F-DFF9-78AF37C38108}"/>
              </a:ext>
            </a:extLst>
          </p:cNvPr>
          <p:cNvSpPr/>
          <p:nvPr/>
        </p:nvSpPr>
        <p:spPr>
          <a:xfrm>
            <a:off x="6818266" y="3498233"/>
            <a:ext cx="1941898" cy="6359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Button 3, 4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631CF9C-B90B-372D-D82F-4734331D03C4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5535548" y="5039167"/>
            <a:ext cx="1280639" cy="65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B6237C5-67BD-F359-B963-E625F84FDA67}"/>
              </a:ext>
            </a:extLst>
          </p:cNvPr>
          <p:cNvSpPr/>
          <p:nvPr/>
        </p:nvSpPr>
        <p:spPr>
          <a:xfrm>
            <a:off x="6816187" y="4721204"/>
            <a:ext cx="1941898" cy="6359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Battery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79B1AC-4DED-164C-5FB3-D851BFA95E51}"/>
              </a:ext>
            </a:extLst>
          </p:cNvPr>
          <p:cNvSpPr txBox="1"/>
          <p:nvPr/>
        </p:nvSpPr>
        <p:spPr>
          <a:xfrm>
            <a:off x="5594899" y="4655027"/>
            <a:ext cx="113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Voltage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04F7E9-6A76-B0EE-7B71-AA49A6C8BAE5}"/>
              </a:ext>
            </a:extLst>
          </p:cNvPr>
          <p:cNvSpPr txBox="1"/>
          <p:nvPr/>
        </p:nvSpPr>
        <p:spPr>
          <a:xfrm>
            <a:off x="5618801" y="2150986"/>
            <a:ext cx="113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Interrupt</a:t>
            </a:r>
            <a:endParaRPr lang="ko-KR" altLang="en-US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5A92FC0-F2F6-4BE0-B98D-B362119E381F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46002" y="2538556"/>
            <a:ext cx="1297748" cy="116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27B8DB5-F574-05EB-95AC-BE95B14CCF57}"/>
              </a:ext>
            </a:extLst>
          </p:cNvPr>
          <p:cNvSpPr txBox="1"/>
          <p:nvPr/>
        </p:nvSpPr>
        <p:spPr>
          <a:xfrm>
            <a:off x="2528742" y="2507765"/>
            <a:ext cx="91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1"/>
                </a:solidFill>
              </a:rPr>
              <a:t>I2C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4FC5ACE-49F1-066F-E8DA-16CF230B879C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2342757" y="3814208"/>
            <a:ext cx="1287676" cy="19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285709E-E2CD-8CCE-3ADA-5BA486794F83}"/>
              </a:ext>
            </a:extLst>
          </p:cNvPr>
          <p:cNvSpPr txBox="1"/>
          <p:nvPr/>
        </p:nvSpPr>
        <p:spPr>
          <a:xfrm>
            <a:off x="2493302" y="4660294"/>
            <a:ext cx="94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B570C82-7EAC-EC7C-241A-C6D3AA995C27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2349487" y="5045726"/>
            <a:ext cx="12809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F1AFFE-8B19-21D1-51C8-97569C217598}"/>
              </a:ext>
            </a:extLst>
          </p:cNvPr>
          <p:cNvSpPr/>
          <p:nvPr/>
        </p:nvSpPr>
        <p:spPr>
          <a:xfrm>
            <a:off x="2530643" y="2031895"/>
            <a:ext cx="906930" cy="22612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329F74-581C-19F6-DED1-649CFDB02C0A}"/>
              </a:ext>
            </a:extLst>
          </p:cNvPr>
          <p:cNvSpPr/>
          <p:nvPr/>
        </p:nvSpPr>
        <p:spPr>
          <a:xfrm>
            <a:off x="5655327" y="2031896"/>
            <a:ext cx="1050604" cy="6228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33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제목 1">
            <a:extLst>
              <a:ext uri="{FF2B5EF4-FFF2-40B4-BE49-F238E27FC236}">
                <a16:creationId xmlns:a16="http://schemas.microsoft.com/office/drawing/2014/main" id="{9595F17F-F3F1-4888-AAD2-193E9463B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142" y="455187"/>
            <a:ext cx="6609258" cy="475562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로그 열람</a:t>
            </a:r>
            <a:r>
              <a:rPr lang="ko-KR" altLang="en-US" b="1"/>
              <a:t> </a:t>
            </a:r>
            <a:r>
              <a:rPr lang="ko-KR" altLang="en-US" b="1" dirty="0"/>
              <a:t>모드 동작 플로우 차트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7F82F7F-EF4B-E3BC-8071-23AB7ABAC98D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858515" y="3250315"/>
            <a:ext cx="575511" cy="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D268D5A-97CB-A6BA-E9E6-6CA8F9F3BDCB}"/>
              </a:ext>
            </a:extLst>
          </p:cNvPr>
          <p:cNvCxnSpPr>
            <a:cxnSpLocks/>
            <a:stCxn id="25" idx="3"/>
            <a:endCxn id="13" idx="1"/>
          </p:cNvCxnSpPr>
          <p:nvPr/>
        </p:nvCxnSpPr>
        <p:spPr>
          <a:xfrm flipV="1">
            <a:off x="4078062" y="3250427"/>
            <a:ext cx="723693" cy="1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CF740077-BE3B-93EC-F607-729658F616E0}"/>
              </a:ext>
            </a:extLst>
          </p:cNvPr>
          <p:cNvCxnSpPr>
            <a:cxnSpLocks/>
            <a:endCxn id="23" idx="0"/>
          </p:cNvCxnSpPr>
          <p:nvPr/>
        </p:nvCxnSpPr>
        <p:spPr>
          <a:xfrm rot="16200000" flipH="1" flipV="1">
            <a:off x="2166040" y="1900401"/>
            <a:ext cx="52570" cy="2130597"/>
          </a:xfrm>
          <a:prstGeom prst="bentConnector3">
            <a:avLst>
              <a:gd name="adj1" fmla="val -4348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2CEBC5-857E-E653-842C-EA5E73E73822}"/>
              </a:ext>
            </a:extLst>
          </p:cNvPr>
          <p:cNvSpPr txBox="1"/>
          <p:nvPr/>
        </p:nvSpPr>
        <p:spPr>
          <a:xfrm>
            <a:off x="2438578" y="3120652"/>
            <a:ext cx="171912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00" dirty="0"/>
              <a:t>버튼</a:t>
            </a:r>
            <a:r>
              <a:rPr lang="ko-KR" altLang="en-US" sz="1300" dirty="0">
                <a:solidFill>
                  <a:srgbClr val="000000"/>
                </a:solidFill>
                <a:latin typeface="Noto Serif KR"/>
              </a:rPr>
              <a:t> ②</a:t>
            </a:r>
            <a:r>
              <a:rPr lang="ko-KR" altLang="en-US" sz="1300" dirty="0"/>
              <a:t> </a:t>
            </a:r>
            <a:r>
              <a:rPr lang="en-US" altLang="ko-KR" sz="1300" dirty="0"/>
              <a:t>pushed</a:t>
            </a:r>
            <a:endParaRPr lang="ko-KR" altLang="en-US" sz="13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798707-33AD-1BA7-9695-08EE4B8DAECE}"/>
              </a:ext>
            </a:extLst>
          </p:cNvPr>
          <p:cNvSpPr txBox="1"/>
          <p:nvPr/>
        </p:nvSpPr>
        <p:spPr>
          <a:xfrm>
            <a:off x="1717239" y="2437620"/>
            <a:ext cx="830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N</a:t>
            </a:r>
            <a:endParaRPr lang="ko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19EF0-7D15-E85F-97AB-78C01D5D09A4}"/>
              </a:ext>
            </a:extLst>
          </p:cNvPr>
          <p:cNvSpPr txBox="1"/>
          <p:nvPr/>
        </p:nvSpPr>
        <p:spPr>
          <a:xfrm>
            <a:off x="3629965" y="2992601"/>
            <a:ext cx="14929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Y</a:t>
            </a:r>
            <a:endParaRPr lang="ko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3E497F-EA52-992D-01F7-D57A702DE9F6}"/>
              </a:ext>
            </a:extLst>
          </p:cNvPr>
          <p:cNvSpPr/>
          <p:nvPr/>
        </p:nvSpPr>
        <p:spPr>
          <a:xfrm>
            <a:off x="4801755" y="3008509"/>
            <a:ext cx="1307000" cy="4838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904B0E-19BD-992E-1C27-8C1D9E125420}"/>
              </a:ext>
            </a:extLst>
          </p:cNvPr>
          <p:cNvSpPr txBox="1"/>
          <p:nvPr/>
        </p:nvSpPr>
        <p:spPr>
          <a:xfrm>
            <a:off x="4715586" y="2999773"/>
            <a:ext cx="1455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다이빙 기록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열람 모드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5851E7-6A19-E4B3-0BD4-ABEE684F457F}"/>
              </a:ext>
            </a:extLst>
          </p:cNvPr>
          <p:cNvSpPr txBox="1"/>
          <p:nvPr/>
        </p:nvSpPr>
        <p:spPr>
          <a:xfrm>
            <a:off x="4654166" y="1833629"/>
            <a:ext cx="160115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00" dirty="0"/>
              <a:t>버튼</a:t>
            </a:r>
            <a:r>
              <a:rPr lang="ko-KR" altLang="en-US" sz="1300" dirty="0">
                <a:solidFill>
                  <a:srgbClr val="000000"/>
                </a:solidFill>
                <a:latin typeface="Noto Serif KR"/>
              </a:rPr>
              <a:t> </a:t>
            </a:r>
            <a:r>
              <a:rPr lang="ko-KR" altLang="en-US" sz="1300" dirty="0"/>
              <a:t>④ </a:t>
            </a:r>
            <a:r>
              <a:rPr lang="en-US" altLang="ko-KR" sz="1300" dirty="0"/>
              <a:t>pushed</a:t>
            </a:r>
            <a:endParaRPr lang="ko-KR" altLang="en-US" sz="13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585DBBE-25A3-3D3A-394A-633481F215D9}"/>
              </a:ext>
            </a:extLst>
          </p:cNvPr>
          <p:cNvCxnSpPr>
            <a:cxnSpLocks/>
            <a:stCxn id="13" idx="0"/>
            <a:endCxn id="24" idx="2"/>
          </p:cNvCxnSpPr>
          <p:nvPr/>
        </p:nvCxnSpPr>
        <p:spPr>
          <a:xfrm flipH="1" flipV="1">
            <a:off x="5454745" y="2299190"/>
            <a:ext cx="510" cy="709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5C54BBC-0417-65F2-6123-07426B6FA7FC}"/>
              </a:ext>
            </a:extLst>
          </p:cNvPr>
          <p:cNvCxnSpPr>
            <a:cxnSpLocks/>
            <a:stCxn id="24" idx="1"/>
            <a:endCxn id="23" idx="0"/>
          </p:cNvCxnSpPr>
          <p:nvPr/>
        </p:nvCxnSpPr>
        <p:spPr>
          <a:xfrm rot="10800000" flipV="1">
            <a:off x="1127027" y="1975353"/>
            <a:ext cx="3459505" cy="10166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2CF7FC5-266B-E7D3-11E2-A1E8195E4F55}"/>
              </a:ext>
            </a:extLst>
          </p:cNvPr>
          <p:cNvSpPr txBox="1"/>
          <p:nvPr/>
        </p:nvSpPr>
        <p:spPr>
          <a:xfrm>
            <a:off x="1386101" y="1715383"/>
            <a:ext cx="14929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Y</a:t>
            </a:r>
            <a:endParaRPr lang="ko-KR" altLang="en-US" sz="11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602D585B-B3CF-F867-69EE-EBD76D5AF772}"/>
              </a:ext>
            </a:extLst>
          </p:cNvPr>
          <p:cNvCxnSpPr>
            <a:cxnSpLocks/>
            <a:stCxn id="24" idx="3"/>
            <a:endCxn id="24" idx="0"/>
          </p:cNvCxnSpPr>
          <p:nvPr/>
        </p:nvCxnSpPr>
        <p:spPr>
          <a:xfrm flipH="1" flipV="1">
            <a:off x="5454745" y="1651518"/>
            <a:ext cx="868213" cy="323836"/>
          </a:xfrm>
          <a:prstGeom prst="bentConnector4">
            <a:avLst>
              <a:gd name="adj1" fmla="val -26330"/>
              <a:gd name="adj2" fmla="val 1705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A020D1B-2E84-F7E3-5727-37107ABF6047}"/>
              </a:ext>
            </a:extLst>
          </p:cNvPr>
          <p:cNvSpPr txBox="1"/>
          <p:nvPr/>
        </p:nvSpPr>
        <p:spPr>
          <a:xfrm>
            <a:off x="5600833" y="1151832"/>
            <a:ext cx="603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N</a:t>
            </a:r>
            <a:endParaRPr lang="ko-KR" altLang="en-US" sz="11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6037E8E-30E0-45EC-1315-B69742C42D6D}"/>
              </a:ext>
            </a:extLst>
          </p:cNvPr>
          <p:cNvSpPr/>
          <p:nvPr/>
        </p:nvSpPr>
        <p:spPr>
          <a:xfrm>
            <a:off x="395536" y="2991985"/>
            <a:ext cx="1462979" cy="51862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대기 모드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(Sleep Mode)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4512B399-7EF6-4AF9-2163-21C49ED1DBEE}"/>
              </a:ext>
            </a:extLst>
          </p:cNvPr>
          <p:cNvSpPr/>
          <p:nvPr/>
        </p:nvSpPr>
        <p:spPr>
          <a:xfrm>
            <a:off x="4586531" y="1651518"/>
            <a:ext cx="1736427" cy="647672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다이아몬드 24">
            <a:extLst>
              <a:ext uri="{FF2B5EF4-FFF2-40B4-BE49-F238E27FC236}">
                <a16:creationId xmlns:a16="http://schemas.microsoft.com/office/drawing/2014/main" id="{C2A35F2B-FB65-7225-BADE-452E0D05724B}"/>
              </a:ext>
            </a:extLst>
          </p:cNvPr>
          <p:cNvSpPr/>
          <p:nvPr/>
        </p:nvSpPr>
        <p:spPr>
          <a:xfrm>
            <a:off x="2430868" y="2953169"/>
            <a:ext cx="1647194" cy="621799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C52A4D-0940-B749-3608-C58802F938FC}"/>
              </a:ext>
            </a:extLst>
          </p:cNvPr>
          <p:cNvSpPr txBox="1"/>
          <p:nvPr/>
        </p:nvSpPr>
        <p:spPr>
          <a:xfrm>
            <a:off x="6876061" y="3987768"/>
            <a:ext cx="171912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00" dirty="0"/>
              <a:t>버튼 </a:t>
            </a:r>
            <a:r>
              <a:rPr lang="ko-KR" altLang="en-US" sz="1300" dirty="0">
                <a:solidFill>
                  <a:srgbClr val="000000"/>
                </a:solidFill>
                <a:latin typeface="Noto Serif KR"/>
              </a:rPr>
              <a:t>③</a:t>
            </a:r>
            <a:endParaRPr lang="en-US" altLang="ko-KR" sz="1300" dirty="0"/>
          </a:p>
          <a:p>
            <a:pPr algn="ctr"/>
            <a:r>
              <a:rPr lang="en-US" altLang="ko-KR" sz="1300" dirty="0"/>
              <a:t>pushed</a:t>
            </a:r>
            <a:endParaRPr lang="ko-KR" altLang="en-US" sz="13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E47CE6-A435-6995-7262-DA9804E1E20F}"/>
              </a:ext>
            </a:extLst>
          </p:cNvPr>
          <p:cNvSpPr/>
          <p:nvPr/>
        </p:nvSpPr>
        <p:spPr>
          <a:xfrm>
            <a:off x="6904945" y="4991469"/>
            <a:ext cx="1661357" cy="5169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ED77339-D0F4-F1C0-54D8-294BBB8F187D}"/>
              </a:ext>
            </a:extLst>
          </p:cNvPr>
          <p:cNvCxnSpPr>
            <a:cxnSpLocks/>
          </p:cNvCxnSpPr>
          <p:nvPr/>
        </p:nvCxnSpPr>
        <p:spPr>
          <a:xfrm>
            <a:off x="7362578" y="4412135"/>
            <a:ext cx="0" cy="579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71E3C1E-D43A-CF0A-E2B8-FBF54B44BB47}"/>
              </a:ext>
            </a:extLst>
          </p:cNvPr>
          <p:cNvSpPr txBox="1"/>
          <p:nvPr/>
        </p:nvSpPr>
        <p:spPr>
          <a:xfrm>
            <a:off x="6876061" y="5004466"/>
            <a:ext cx="17191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다음 다이빙 기록 열람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72C4EDC-2220-DCC3-B784-159457CCC0B8}"/>
              </a:ext>
            </a:extLst>
          </p:cNvPr>
          <p:cNvCxnSpPr>
            <a:cxnSpLocks/>
            <a:stCxn id="34" idx="3"/>
            <a:endCxn id="34" idx="0"/>
          </p:cNvCxnSpPr>
          <p:nvPr/>
        </p:nvCxnSpPr>
        <p:spPr>
          <a:xfrm flipH="1" flipV="1">
            <a:off x="7726808" y="3911509"/>
            <a:ext cx="868213" cy="323836"/>
          </a:xfrm>
          <a:prstGeom prst="bentConnector4">
            <a:avLst>
              <a:gd name="adj1" fmla="val -26330"/>
              <a:gd name="adj2" fmla="val 1705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F6FAC93-DD62-38E4-61E6-35D0ED6C431B}"/>
              </a:ext>
            </a:extLst>
          </p:cNvPr>
          <p:cNvCxnSpPr>
            <a:cxnSpLocks/>
          </p:cNvCxnSpPr>
          <p:nvPr/>
        </p:nvCxnSpPr>
        <p:spPr>
          <a:xfrm flipV="1">
            <a:off x="8144309" y="4391463"/>
            <a:ext cx="0" cy="600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다이아몬드 33">
            <a:extLst>
              <a:ext uri="{FF2B5EF4-FFF2-40B4-BE49-F238E27FC236}">
                <a16:creationId xmlns:a16="http://schemas.microsoft.com/office/drawing/2014/main" id="{4717C55F-C63F-F87C-1F1A-6AEAE390EACC}"/>
              </a:ext>
            </a:extLst>
          </p:cNvPr>
          <p:cNvSpPr/>
          <p:nvPr/>
        </p:nvSpPr>
        <p:spPr>
          <a:xfrm>
            <a:off x="6858594" y="3911509"/>
            <a:ext cx="1736427" cy="647672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791893-EAED-62A1-E6C7-24A96959744F}"/>
              </a:ext>
            </a:extLst>
          </p:cNvPr>
          <p:cNvSpPr txBox="1"/>
          <p:nvPr/>
        </p:nvSpPr>
        <p:spPr>
          <a:xfrm>
            <a:off x="4620921" y="4811707"/>
            <a:ext cx="17191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00" dirty="0"/>
              <a:t>버튼</a:t>
            </a:r>
            <a:r>
              <a:rPr lang="ko-KR" altLang="en-US" sz="1300" dirty="0">
                <a:solidFill>
                  <a:srgbClr val="000000"/>
                </a:solidFill>
                <a:latin typeface="Noto Serif KR"/>
              </a:rPr>
              <a:t> ③ </a:t>
            </a:r>
            <a:endParaRPr lang="en-US" altLang="ko-KR" sz="1300" dirty="0">
              <a:solidFill>
                <a:srgbClr val="000000"/>
              </a:solidFill>
              <a:latin typeface="Noto Serif KR"/>
            </a:endParaRPr>
          </a:p>
          <a:p>
            <a:pPr algn="ctr"/>
            <a:r>
              <a:rPr lang="en-US" altLang="ko-KR" sz="1300" dirty="0"/>
              <a:t>2</a:t>
            </a:r>
            <a:r>
              <a:rPr lang="ko-KR" altLang="en-US" sz="1300" dirty="0"/>
              <a:t>초 </a:t>
            </a:r>
            <a:r>
              <a:rPr lang="en-US" altLang="ko-KR" sz="1300" dirty="0"/>
              <a:t>pushed</a:t>
            </a:r>
            <a:endParaRPr lang="ko-KR" altLang="en-US" sz="1300" dirty="0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98C80DA9-ED42-07E8-2C95-4938280D2C4A}"/>
              </a:ext>
            </a:extLst>
          </p:cNvPr>
          <p:cNvCxnSpPr>
            <a:cxnSpLocks/>
            <a:stCxn id="43" idx="1"/>
            <a:endCxn id="43" idx="2"/>
          </p:cNvCxnSpPr>
          <p:nvPr/>
        </p:nvCxnSpPr>
        <p:spPr>
          <a:xfrm rot="10800000" flipH="1" flipV="1">
            <a:off x="4643350" y="5071563"/>
            <a:ext cx="823597" cy="310899"/>
          </a:xfrm>
          <a:prstGeom prst="bentConnector4">
            <a:avLst>
              <a:gd name="adj1" fmla="val -27756"/>
              <a:gd name="adj2" fmla="val 1735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FE4EA5D-A405-E247-9EE2-50C08011F106}"/>
              </a:ext>
            </a:extLst>
          </p:cNvPr>
          <p:cNvSpPr txBox="1"/>
          <p:nvPr/>
        </p:nvSpPr>
        <p:spPr>
          <a:xfrm>
            <a:off x="4493985" y="5616539"/>
            <a:ext cx="830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N</a:t>
            </a:r>
            <a:endParaRPr lang="ko-KR" altLang="en-US" sz="11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376F0CD-DB62-6D7F-2036-A99850243385}"/>
              </a:ext>
            </a:extLst>
          </p:cNvPr>
          <p:cNvSpPr/>
          <p:nvPr/>
        </p:nvSpPr>
        <p:spPr>
          <a:xfrm>
            <a:off x="2426759" y="4813100"/>
            <a:ext cx="1661357" cy="5169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D18DFB-BDE7-249D-F3C8-121CCF2D7FF0}"/>
              </a:ext>
            </a:extLst>
          </p:cNvPr>
          <p:cNvSpPr txBox="1"/>
          <p:nvPr/>
        </p:nvSpPr>
        <p:spPr>
          <a:xfrm>
            <a:off x="2397876" y="4917674"/>
            <a:ext cx="1719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/>
              <a:t>해당 기록 삭제</a:t>
            </a:r>
            <a:endParaRPr lang="ko-KR" altLang="en-US" sz="14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611BC99-CF6A-DFA7-9C59-3C0206A7E395}"/>
              </a:ext>
            </a:extLst>
          </p:cNvPr>
          <p:cNvCxnSpPr>
            <a:cxnSpLocks/>
            <a:stCxn id="43" idx="1"/>
            <a:endCxn id="39" idx="3"/>
          </p:cNvCxnSpPr>
          <p:nvPr/>
        </p:nvCxnSpPr>
        <p:spPr>
          <a:xfrm flipH="1" flipV="1">
            <a:off x="4088116" y="5071563"/>
            <a:ext cx="5552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07D0974-AC28-F4CD-FD19-CDD78DA2597C}"/>
              </a:ext>
            </a:extLst>
          </p:cNvPr>
          <p:cNvSpPr txBox="1"/>
          <p:nvPr/>
        </p:nvSpPr>
        <p:spPr>
          <a:xfrm>
            <a:off x="3679430" y="4811708"/>
            <a:ext cx="14929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Y</a:t>
            </a:r>
            <a:endParaRPr lang="ko-KR" altLang="en-US" sz="1100" dirty="0"/>
          </a:p>
        </p:txBody>
      </p:sp>
      <p:sp>
        <p:nvSpPr>
          <p:cNvPr id="43" name="다이아몬드 42">
            <a:extLst>
              <a:ext uri="{FF2B5EF4-FFF2-40B4-BE49-F238E27FC236}">
                <a16:creationId xmlns:a16="http://schemas.microsoft.com/office/drawing/2014/main" id="{3605E47E-5F67-7AFE-4B9B-BA31B9E735AD}"/>
              </a:ext>
            </a:extLst>
          </p:cNvPr>
          <p:cNvSpPr/>
          <p:nvPr/>
        </p:nvSpPr>
        <p:spPr>
          <a:xfrm>
            <a:off x="4643351" y="4760664"/>
            <a:ext cx="1647194" cy="621799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F397914-C075-FAF8-B44E-59F181079E9F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5466947" y="3498600"/>
            <a:ext cx="1" cy="1262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29AD727-5D8C-9FAE-F27C-4D63B910CF7F}"/>
              </a:ext>
            </a:extLst>
          </p:cNvPr>
          <p:cNvSpPr txBox="1"/>
          <p:nvPr/>
        </p:nvSpPr>
        <p:spPr>
          <a:xfrm>
            <a:off x="6423547" y="4646428"/>
            <a:ext cx="14929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Y</a:t>
            </a:r>
            <a:endParaRPr lang="ko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73B09D-9461-6D66-058F-2D31637FE480}"/>
              </a:ext>
            </a:extLst>
          </p:cNvPr>
          <p:cNvSpPr txBox="1"/>
          <p:nvPr/>
        </p:nvSpPr>
        <p:spPr>
          <a:xfrm>
            <a:off x="7867903" y="3469190"/>
            <a:ext cx="830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N</a:t>
            </a:r>
            <a:endParaRPr lang="ko-KR" altLang="en-US" sz="11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DCF73-FC91-6D07-A2BF-99542E5D7738}"/>
              </a:ext>
            </a:extLst>
          </p:cNvPr>
          <p:cNvSpPr/>
          <p:nvPr/>
        </p:nvSpPr>
        <p:spPr>
          <a:xfrm>
            <a:off x="6858594" y="2208182"/>
            <a:ext cx="1661357" cy="5169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E40BD8-53A6-AEC2-A7F8-2357870B05FE}"/>
              </a:ext>
            </a:extLst>
          </p:cNvPr>
          <p:cNvSpPr txBox="1"/>
          <p:nvPr/>
        </p:nvSpPr>
        <p:spPr>
          <a:xfrm>
            <a:off x="6812226" y="2202937"/>
            <a:ext cx="17191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해당 기록</a:t>
            </a:r>
            <a:r>
              <a:rPr lang="en-US" altLang="ko-KR" sz="1400" dirty="0"/>
              <a:t> </a:t>
            </a:r>
          </a:p>
          <a:p>
            <a:pPr algn="ctr"/>
            <a:r>
              <a:rPr lang="ko-KR" altLang="en-US" sz="1400" dirty="0"/>
              <a:t>다음 화면</a:t>
            </a: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F4581B7F-6E55-D341-68C6-897ED8353BE6}"/>
              </a:ext>
            </a:extLst>
          </p:cNvPr>
          <p:cNvCxnSpPr>
            <a:cxnSpLocks/>
            <a:stCxn id="13" idx="3"/>
            <a:endCxn id="34" idx="1"/>
          </p:cNvCxnSpPr>
          <p:nvPr/>
        </p:nvCxnSpPr>
        <p:spPr>
          <a:xfrm>
            <a:off x="6108755" y="3250427"/>
            <a:ext cx="749839" cy="9849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66783DFA-6223-AF3B-6F1C-0368AC5E228B}"/>
              </a:ext>
            </a:extLst>
          </p:cNvPr>
          <p:cNvCxnSpPr>
            <a:cxnSpLocks/>
            <a:stCxn id="13" idx="3"/>
            <a:endCxn id="49" idx="1"/>
          </p:cNvCxnSpPr>
          <p:nvPr/>
        </p:nvCxnSpPr>
        <p:spPr>
          <a:xfrm flipV="1">
            <a:off x="6108755" y="2466645"/>
            <a:ext cx="749839" cy="7837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BA07DF66-98F0-AE85-94F4-9689DA5F7DC3}"/>
              </a:ext>
            </a:extLst>
          </p:cNvPr>
          <p:cNvCxnSpPr>
            <a:cxnSpLocks/>
            <a:stCxn id="50" idx="2"/>
            <a:endCxn id="13" idx="3"/>
          </p:cNvCxnSpPr>
          <p:nvPr/>
        </p:nvCxnSpPr>
        <p:spPr>
          <a:xfrm rot="5400000">
            <a:off x="6628137" y="2206776"/>
            <a:ext cx="524270" cy="15630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FC22B7A-E9C3-47E6-FF10-5D66D372E27D}"/>
              </a:ext>
            </a:extLst>
          </p:cNvPr>
          <p:cNvSpPr txBox="1"/>
          <p:nvPr/>
        </p:nvSpPr>
        <p:spPr>
          <a:xfrm>
            <a:off x="6622349" y="2969526"/>
            <a:ext cx="913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3s</a:t>
            </a:r>
            <a:r>
              <a:rPr lang="ko-KR" altLang="en-US" sz="1100" dirty="0"/>
              <a:t> 경과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04FACB-D435-38F4-C459-20621C6ED14A}"/>
              </a:ext>
            </a:extLst>
          </p:cNvPr>
          <p:cNvSpPr txBox="1"/>
          <p:nvPr/>
        </p:nvSpPr>
        <p:spPr>
          <a:xfrm>
            <a:off x="5734568" y="2701513"/>
            <a:ext cx="913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3s</a:t>
            </a:r>
            <a:r>
              <a:rPr lang="ko-KR" altLang="en-US" sz="1100" dirty="0"/>
              <a:t> 경과</a:t>
            </a:r>
          </a:p>
        </p:txBody>
      </p:sp>
    </p:spTree>
    <p:extLst>
      <p:ext uri="{BB962C8B-B14F-4D97-AF65-F5344CB8AC3E}">
        <p14:creationId xmlns:p14="http://schemas.microsoft.com/office/powerpoint/2010/main" val="169234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제목 1">
            <a:extLst>
              <a:ext uri="{FF2B5EF4-FFF2-40B4-BE49-F238E27FC236}">
                <a16:creationId xmlns:a16="http://schemas.microsoft.com/office/drawing/2014/main" id="{9595F17F-F3F1-4888-AAD2-193E9463B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671" y="455187"/>
            <a:ext cx="6172200" cy="475562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다이빙 모드 동작 플로우 차트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DECBF0A-9EE4-7641-5ADB-74A24EF4F1E2}"/>
              </a:ext>
            </a:extLst>
          </p:cNvPr>
          <p:cNvCxnSpPr>
            <a:cxnSpLocks/>
            <a:stCxn id="115" idx="2"/>
            <a:endCxn id="116" idx="0"/>
          </p:cNvCxnSpPr>
          <p:nvPr/>
        </p:nvCxnSpPr>
        <p:spPr>
          <a:xfrm flipH="1">
            <a:off x="1836615" y="1499348"/>
            <a:ext cx="3276" cy="10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8A245C5-80DB-E414-8226-A9840EDAB193}"/>
              </a:ext>
            </a:extLst>
          </p:cNvPr>
          <p:cNvSpPr txBox="1"/>
          <p:nvPr/>
        </p:nvSpPr>
        <p:spPr>
          <a:xfrm>
            <a:off x="1119725" y="1741446"/>
            <a:ext cx="1434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버튼① </a:t>
            </a:r>
            <a:r>
              <a:rPr lang="en-US" altLang="ko-KR" sz="1400" dirty="0"/>
              <a:t>pushed</a:t>
            </a:r>
            <a:r>
              <a:rPr lang="ko-KR" altLang="en-US" sz="1400" dirty="0"/>
              <a:t>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949D1B-CAFA-654F-70D6-01F435EBA1A7}"/>
              </a:ext>
            </a:extLst>
          </p:cNvPr>
          <p:cNvSpPr/>
          <p:nvPr/>
        </p:nvSpPr>
        <p:spPr>
          <a:xfrm>
            <a:off x="1000767" y="3056090"/>
            <a:ext cx="1661357" cy="5169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C803D6-551D-5007-FF81-D04B95736B81}"/>
              </a:ext>
            </a:extLst>
          </p:cNvPr>
          <p:cNvSpPr txBox="1"/>
          <p:nvPr/>
        </p:nvSpPr>
        <p:spPr>
          <a:xfrm>
            <a:off x="1224824" y="2159997"/>
            <a:ext cx="14929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Y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3D7F16-0034-7553-480C-A00F6EC810D5}"/>
              </a:ext>
            </a:extLst>
          </p:cNvPr>
          <p:cNvSpPr txBox="1"/>
          <p:nvPr/>
        </p:nvSpPr>
        <p:spPr>
          <a:xfrm>
            <a:off x="962716" y="3155013"/>
            <a:ext cx="1719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다이빙 모드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FB740EA-004B-6219-21C5-961AE0C96B56}"/>
              </a:ext>
            </a:extLst>
          </p:cNvPr>
          <p:cNvCxnSpPr>
            <a:cxnSpLocks/>
          </p:cNvCxnSpPr>
          <p:nvPr/>
        </p:nvCxnSpPr>
        <p:spPr>
          <a:xfrm>
            <a:off x="1588807" y="3588290"/>
            <a:ext cx="0" cy="436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E4723DA-4F36-3A09-A5D4-6783B613597A}"/>
              </a:ext>
            </a:extLst>
          </p:cNvPr>
          <p:cNvCxnSpPr>
            <a:cxnSpLocks/>
          </p:cNvCxnSpPr>
          <p:nvPr/>
        </p:nvCxnSpPr>
        <p:spPr>
          <a:xfrm>
            <a:off x="2141989" y="3588290"/>
            <a:ext cx="0" cy="108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2ABFDE6-7118-7C31-3ACD-7F2581976086}"/>
              </a:ext>
            </a:extLst>
          </p:cNvPr>
          <p:cNvSpPr txBox="1"/>
          <p:nvPr/>
        </p:nvSpPr>
        <p:spPr>
          <a:xfrm>
            <a:off x="610359" y="4138495"/>
            <a:ext cx="10818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수온 측정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BDA191-F664-25AE-80DE-36EAA8855F04}"/>
              </a:ext>
            </a:extLst>
          </p:cNvPr>
          <p:cNvSpPr txBox="1"/>
          <p:nvPr/>
        </p:nvSpPr>
        <p:spPr>
          <a:xfrm>
            <a:off x="590207" y="4768521"/>
            <a:ext cx="1719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수심</a:t>
            </a:r>
            <a:r>
              <a:rPr lang="en-US" altLang="ko-KR" sz="1400" dirty="0"/>
              <a:t>(</a:t>
            </a:r>
            <a:r>
              <a:rPr lang="ko-KR" altLang="en-US" sz="1400" dirty="0"/>
              <a:t>압력 값</a:t>
            </a:r>
            <a:r>
              <a:rPr lang="en-US" altLang="ko-KR" sz="1400" dirty="0"/>
              <a:t>)</a:t>
            </a:r>
            <a:r>
              <a:rPr lang="ko-KR" altLang="en-US" sz="1400" dirty="0"/>
              <a:t> 측정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DBBD139-00CA-E0CC-D8F1-54C0C33A9F8C}"/>
              </a:ext>
            </a:extLst>
          </p:cNvPr>
          <p:cNvCxnSpPr>
            <a:cxnSpLocks/>
          </p:cNvCxnSpPr>
          <p:nvPr/>
        </p:nvCxnSpPr>
        <p:spPr>
          <a:xfrm>
            <a:off x="2383246" y="3588290"/>
            <a:ext cx="0" cy="173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EE02998-99AF-8C21-3C93-8A6B875C94B3}"/>
              </a:ext>
            </a:extLst>
          </p:cNvPr>
          <p:cNvSpPr txBox="1"/>
          <p:nvPr/>
        </p:nvSpPr>
        <p:spPr>
          <a:xfrm>
            <a:off x="723770" y="5336889"/>
            <a:ext cx="17191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모드 시작 시간</a:t>
            </a:r>
            <a:r>
              <a:rPr lang="en-US" altLang="ko-KR" sz="1400" dirty="0"/>
              <a:t>,</a:t>
            </a:r>
          </a:p>
          <a:p>
            <a:pPr algn="ctr"/>
            <a:r>
              <a:rPr lang="ko-KR" altLang="en-US" sz="1400" dirty="0"/>
              <a:t>다이빙 시간 측정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CC035F-265C-FDED-5004-A6B8E7BF9719}"/>
              </a:ext>
            </a:extLst>
          </p:cNvPr>
          <p:cNvSpPr txBox="1"/>
          <p:nvPr/>
        </p:nvSpPr>
        <p:spPr>
          <a:xfrm>
            <a:off x="948597" y="6043340"/>
            <a:ext cx="1719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Buzzer 1</a:t>
            </a:r>
            <a:r>
              <a:rPr lang="ko-KR" altLang="en-US" sz="1400" dirty="0"/>
              <a:t>회 울림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94E6350-1ECA-AD39-0F6B-A2BCD725F7D1}"/>
              </a:ext>
            </a:extLst>
          </p:cNvPr>
          <p:cNvCxnSpPr>
            <a:cxnSpLocks/>
          </p:cNvCxnSpPr>
          <p:nvPr/>
        </p:nvCxnSpPr>
        <p:spPr>
          <a:xfrm>
            <a:off x="2581456" y="3573016"/>
            <a:ext cx="0" cy="238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8B39D788-6787-BB59-731B-48CFEE0FBDF0}"/>
              </a:ext>
            </a:extLst>
          </p:cNvPr>
          <p:cNvCxnSpPr>
            <a:cxnSpLocks/>
            <a:stCxn id="124" idx="3"/>
            <a:endCxn id="125" idx="5"/>
          </p:cNvCxnSpPr>
          <p:nvPr/>
        </p:nvCxnSpPr>
        <p:spPr>
          <a:xfrm>
            <a:off x="5472646" y="1855995"/>
            <a:ext cx="753212" cy="1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41FB7A5-14BB-0F53-8027-6D5CFCB678D5}"/>
              </a:ext>
            </a:extLst>
          </p:cNvPr>
          <p:cNvSpPr txBox="1"/>
          <p:nvPr/>
        </p:nvSpPr>
        <p:spPr>
          <a:xfrm>
            <a:off x="5075098" y="1627592"/>
            <a:ext cx="14929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Y</a:t>
            </a:r>
            <a:endParaRPr lang="ko-KR" altLang="en-US" sz="11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304ED8D-D94B-AAA6-1706-347822144A28}"/>
              </a:ext>
            </a:extLst>
          </p:cNvPr>
          <p:cNvSpPr txBox="1"/>
          <p:nvPr/>
        </p:nvSpPr>
        <p:spPr>
          <a:xfrm>
            <a:off x="6068377" y="1600870"/>
            <a:ext cx="1455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Buzzer</a:t>
            </a:r>
          </a:p>
          <a:p>
            <a:pPr algn="ctr"/>
            <a:r>
              <a:rPr lang="en-US" altLang="ko-KR" sz="1400" dirty="0"/>
              <a:t>toggle</a:t>
            </a:r>
            <a:endParaRPr lang="ko-KR" altLang="en-US" sz="1400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14667E6-F483-5432-65D9-618BA283C418}"/>
              </a:ext>
            </a:extLst>
          </p:cNvPr>
          <p:cNvCxnSpPr>
            <a:cxnSpLocks/>
          </p:cNvCxnSpPr>
          <p:nvPr/>
        </p:nvCxnSpPr>
        <p:spPr>
          <a:xfrm flipV="1">
            <a:off x="2660212" y="3498966"/>
            <a:ext cx="1704721" cy="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15CC9B8F-73CA-DB22-845A-D7F631BB5D3F}"/>
              </a:ext>
            </a:extLst>
          </p:cNvPr>
          <p:cNvCxnSpPr>
            <a:cxnSpLocks/>
            <a:stCxn id="126" idx="0"/>
          </p:cNvCxnSpPr>
          <p:nvPr/>
        </p:nvCxnSpPr>
        <p:spPr>
          <a:xfrm rot="16200000" flipH="1" flipV="1">
            <a:off x="2898769" y="1374301"/>
            <a:ext cx="1535950" cy="1998045"/>
          </a:xfrm>
          <a:prstGeom prst="bentConnector4">
            <a:avLst>
              <a:gd name="adj1" fmla="val -14883"/>
              <a:gd name="adj2" fmla="val 677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5CC4341-0E9D-4402-486F-BE668F66D53A}"/>
              </a:ext>
            </a:extLst>
          </p:cNvPr>
          <p:cNvSpPr txBox="1"/>
          <p:nvPr/>
        </p:nvSpPr>
        <p:spPr>
          <a:xfrm>
            <a:off x="3580699" y="1130153"/>
            <a:ext cx="830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N</a:t>
            </a:r>
            <a:endParaRPr lang="ko-KR" altLang="en-US" sz="11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CD4FEA-3351-40CD-44EE-FE12F91C8FB2}"/>
              </a:ext>
            </a:extLst>
          </p:cNvPr>
          <p:cNvSpPr txBox="1"/>
          <p:nvPr/>
        </p:nvSpPr>
        <p:spPr>
          <a:xfrm>
            <a:off x="4346912" y="3351929"/>
            <a:ext cx="16094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수심 </a:t>
            </a:r>
            <a:r>
              <a:rPr lang="en-US" altLang="ko-KR" sz="1400" dirty="0" err="1"/>
              <a:t>10m</a:t>
            </a:r>
            <a:endParaRPr lang="en-US" altLang="ko-KR" sz="1400" dirty="0"/>
          </a:p>
          <a:p>
            <a:pPr algn="ctr"/>
            <a:r>
              <a:rPr lang="ko-KR" altLang="en-US" sz="1400" dirty="0"/>
              <a:t>이상 다이빙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5BD059A-B8AC-E66E-2AF3-405F61BC49EB}"/>
              </a:ext>
            </a:extLst>
          </p:cNvPr>
          <p:cNvSpPr/>
          <p:nvPr/>
        </p:nvSpPr>
        <p:spPr>
          <a:xfrm>
            <a:off x="4364933" y="3372699"/>
            <a:ext cx="1661357" cy="5169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FA04711-9FCB-6E69-2FB0-DF20788AC3C1}"/>
              </a:ext>
            </a:extLst>
          </p:cNvPr>
          <p:cNvSpPr txBox="1"/>
          <p:nvPr/>
        </p:nvSpPr>
        <p:spPr>
          <a:xfrm>
            <a:off x="6691868" y="3338423"/>
            <a:ext cx="145595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00" dirty="0"/>
              <a:t>상승 시 </a:t>
            </a:r>
            <a:endParaRPr lang="en-US" altLang="ko-KR" sz="1300" dirty="0"/>
          </a:p>
          <a:p>
            <a:pPr algn="ctr"/>
            <a:r>
              <a:rPr lang="ko-KR" altLang="en-US" sz="1300" dirty="0"/>
              <a:t>수심 </a:t>
            </a:r>
            <a:r>
              <a:rPr lang="en-US" altLang="ko-KR" sz="1300" dirty="0" err="1"/>
              <a:t>5m</a:t>
            </a:r>
            <a:r>
              <a:rPr lang="en-US" altLang="ko-KR" sz="1300" dirty="0"/>
              <a:t> </a:t>
            </a:r>
            <a:r>
              <a:rPr lang="ko-KR" altLang="en-US" sz="1300" dirty="0"/>
              <a:t>도달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96AC7A9-C146-E8B6-1366-C26C7BBCA554}"/>
              </a:ext>
            </a:extLst>
          </p:cNvPr>
          <p:cNvCxnSpPr>
            <a:cxnSpLocks/>
            <a:stCxn id="87" idx="3"/>
            <a:endCxn id="128" idx="1"/>
          </p:cNvCxnSpPr>
          <p:nvPr/>
        </p:nvCxnSpPr>
        <p:spPr>
          <a:xfrm>
            <a:off x="6026290" y="3631162"/>
            <a:ext cx="525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BB07AD0F-9F01-3387-2105-B5F7B48001B4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7854483" y="3782660"/>
            <a:ext cx="0" cy="78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04D6AA3-C186-71F8-0D2C-0D2F5047E26C}"/>
              </a:ext>
            </a:extLst>
          </p:cNvPr>
          <p:cNvSpPr txBox="1"/>
          <p:nvPr/>
        </p:nvSpPr>
        <p:spPr>
          <a:xfrm>
            <a:off x="7032303" y="4563873"/>
            <a:ext cx="1644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Buzzer 2</a:t>
            </a:r>
            <a:r>
              <a:rPr lang="ko-KR" altLang="en-US" sz="1400" dirty="0"/>
              <a:t>회 울림</a:t>
            </a:r>
            <a:r>
              <a:rPr lang="en-US" altLang="ko-KR" sz="1400" dirty="0"/>
              <a:t>,</a:t>
            </a:r>
          </a:p>
          <a:p>
            <a:pPr algn="ctr"/>
            <a:r>
              <a:rPr lang="ko-KR" altLang="en-US" sz="1400" dirty="0"/>
              <a:t>감압 타이머 </a:t>
            </a:r>
            <a:r>
              <a:rPr lang="en-US" altLang="ko-KR" sz="1400" dirty="0"/>
              <a:t>ON</a:t>
            </a:r>
            <a:endParaRPr lang="ko-KR" altLang="en-US" sz="1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942DFE0-8F80-DC8C-8EFC-E7372346FB33}"/>
              </a:ext>
            </a:extLst>
          </p:cNvPr>
          <p:cNvSpPr txBox="1"/>
          <p:nvPr/>
        </p:nvSpPr>
        <p:spPr>
          <a:xfrm>
            <a:off x="7255509" y="4093992"/>
            <a:ext cx="14929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Y</a:t>
            </a:r>
            <a:endParaRPr lang="ko-KR" altLang="en-US" sz="11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EB357EC-2FE2-5898-6B38-DE0988292DA5}"/>
              </a:ext>
            </a:extLst>
          </p:cNvPr>
          <p:cNvSpPr txBox="1"/>
          <p:nvPr/>
        </p:nvSpPr>
        <p:spPr>
          <a:xfrm>
            <a:off x="6386043" y="4190116"/>
            <a:ext cx="830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N</a:t>
            </a:r>
            <a:endParaRPr lang="ko-KR" altLang="en-US" sz="1100" dirty="0"/>
          </a:p>
        </p:txBody>
      </p: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B4B5B891-A738-FFFF-3387-ACDBA6D132E6}"/>
              </a:ext>
            </a:extLst>
          </p:cNvPr>
          <p:cNvCxnSpPr>
            <a:cxnSpLocks/>
            <a:stCxn id="128" idx="2"/>
            <a:endCxn id="128" idx="1"/>
          </p:cNvCxnSpPr>
          <p:nvPr/>
        </p:nvCxnSpPr>
        <p:spPr>
          <a:xfrm rot="5400000" flipH="1">
            <a:off x="6823820" y="3358973"/>
            <a:ext cx="323836" cy="868214"/>
          </a:xfrm>
          <a:prstGeom prst="bentConnector4">
            <a:avLst>
              <a:gd name="adj1" fmla="val -70591"/>
              <a:gd name="adj2" fmla="val 1263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694E00C6-8EAC-5D23-5ED1-FF05B5E028DF}"/>
              </a:ext>
            </a:extLst>
          </p:cNvPr>
          <p:cNvCxnSpPr>
            <a:cxnSpLocks/>
          </p:cNvCxnSpPr>
          <p:nvPr/>
        </p:nvCxnSpPr>
        <p:spPr>
          <a:xfrm>
            <a:off x="1934126" y="4441810"/>
            <a:ext cx="3708411" cy="1682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0B0984BF-604D-FEF7-0C91-08A34FD5A8E4}"/>
              </a:ext>
            </a:extLst>
          </p:cNvPr>
          <p:cNvCxnSpPr>
            <a:cxnSpLocks/>
            <a:endCxn id="121" idx="1"/>
          </p:cNvCxnSpPr>
          <p:nvPr/>
        </p:nvCxnSpPr>
        <p:spPr>
          <a:xfrm>
            <a:off x="2252867" y="5076298"/>
            <a:ext cx="3389670" cy="12789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5DECD34E-5EE4-3138-5E6D-41407CC68ECA}"/>
              </a:ext>
            </a:extLst>
          </p:cNvPr>
          <p:cNvCxnSpPr>
            <a:cxnSpLocks/>
          </p:cNvCxnSpPr>
          <p:nvPr/>
        </p:nvCxnSpPr>
        <p:spPr>
          <a:xfrm>
            <a:off x="2383246" y="5723930"/>
            <a:ext cx="3259291" cy="846144"/>
          </a:xfrm>
          <a:prstGeom prst="bentConnector3">
            <a:avLst>
              <a:gd name="adj1" fmla="val 519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D6736E5-F6C8-474C-9EFD-5A1F81FC5FB5}"/>
              </a:ext>
            </a:extLst>
          </p:cNvPr>
          <p:cNvSpPr txBox="1"/>
          <p:nvPr/>
        </p:nvSpPr>
        <p:spPr>
          <a:xfrm>
            <a:off x="5576352" y="6078220"/>
            <a:ext cx="1455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Display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algn="ctr"/>
            <a:r>
              <a:rPr lang="ko-KR" altLang="en-US" sz="1400" dirty="0"/>
              <a:t> 출력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1513FFF-3378-B8A3-D301-801A207D7F44}"/>
              </a:ext>
            </a:extLst>
          </p:cNvPr>
          <p:cNvSpPr/>
          <p:nvPr/>
        </p:nvSpPr>
        <p:spPr>
          <a:xfrm>
            <a:off x="4350803" y="4027458"/>
            <a:ext cx="1661357" cy="5169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8ECCA0D-1068-EC89-C7E0-33527032A076}"/>
              </a:ext>
            </a:extLst>
          </p:cNvPr>
          <p:cNvSpPr txBox="1"/>
          <p:nvPr/>
        </p:nvSpPr>
        <p:spPr>
          <a:xfrm>
            <a:off x="4452207" y="4034579"/>
            <a:ext cx="1455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최대</a:t>
            </a:r>
            <a:r>
              <a:rPr lang="en-US" altLang="ko-KR" sz="1400" dirty="0"/>
              <a:t>, </a:t>
            </a:r>
            <a:r>
              <a:rPr lang="ko-KR" altLang="en-US" sz="1400" dirty="0"/>
              <a:t>평균값 </a:t>
            </a:r>
            <a:endParaRPr lang="en-US" altLang="ko-KR" sz="1400" dirty="0"/>
          </a:p>
          <a:p>
            <a:pPr algn="ctr"/>
            <a:r>
              <a:rPr lang="ko-KR" altLang="en-US" sz="1400" dirty="0"/>
              <a:t>계산</a:t>
            </a:r>
            <a:r>
              <a:rPr lang="en-US" altLang="ko-KR" sz="1400" dirty="0"/>
              <a:t>, </a:t>
            </a:r>
            <a:r>
              <a:rPr lang="ko-KR" altLang="en-US" sz="1400" dirty="0"/>
              <a:t>기록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1A5CFBA-09C7-E61E-10AA-75EF18EB6A0D}"/>
              </a:ext>
            </a:extLst>
          </p:cNvPr>
          <p:cNvSpPr/>
          <p:nvPr/>
        </p:nvSpPr>
        <p:spPr>
          <a:xfrm>
            <a:off x="4349238" y="4667912"/>
            <a:ext cx="1661357" cy="5169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6F712CF-71C0-5DAB-78C8-E22D24AFD4CE}"/>
              </a:ext>
            </a:extLst>
          </p:cNvPr>
          <p:cNvSpPr txBox="1"/>
          <p:nvPr/>
        </p:nvSpPr>
        <p:spPr>
          <a:xfrm>
            <a:off x="4447674" y="4674275"/>
            <a:ext cx="1455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최대</a:t>
            </a:r>
            <a:r>
              <a:rPr lang="en-US" altLang="ko-KR" sz="1400" dirty="0"/>
              <a:t>, </a:t>
            </a:r>
            <a:r>
              <a:rPr lang="ko-KR" altLang="en-US" sz="1400" dirty="0"/>
              <a:t>평균 값 계산</a:t>
            </a:r>
            <a:r>
              <a:rPr lang="en-US" altLang="ko-KR" sz="1400" dirty="0"/>
              <a:t>, </a:t>
            </a:r>
            <a:r>
              <a:rPr lang="ko-KR" altLang="en-US" sz="1400" dirty="0"/>
              <a:t>기록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E6317AA-9AB0-F3B4-D7D4-3F5C95D5676B}"/>
              </a:ext>
            </a:extLst>
          </p:cNvPr>
          <p:cNvSpPr/>
          <p:nvPr/>
        </p:nvSpPr>
        <p:spPr>
          <a:xfrm>
            <a:off x="4349238" y="5323761"/>
            <a:ext cx="1661357" cy="5169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44D2FA9-743F-53BB-F85A-1F529C3A0507}"/>
              </a:ext>
            </a:extLst>
          </p:cNvPr>
          <p:cNvSpPr txBox="1"/>
          <p:nvPr/>
        </p:nvSpPr>
        <p:spPr>
          <a:xfrm>
            <a:off x="4467637" y="5316487"/>
            <a:ext cx="1455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다이빙 모드 </a:t>
            </a:r>
            <a:endParaRPr lang="en-US" altLang="ko-KR" sz="1400" dirty="0"/>
          </a:p>
          <a:p>
            <a:pPr algn="ctr"/>
            <a:r>
              <a:rPr lang="ko-KR" altLang="en-US" sz="1400" dirty="0"/>
              <a:t>종료 시간 기록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B3B5ED20-3102-4F13-49EF-2DAE1A5B5693}"/>
              </a:ext>
            </a:extLst>
          </p:cNvPr>
          <p:cNvCxnSpPr>
            <a:cxnSpLocks/>
            <a:stCxn id="118" idx="2"/>
            <a:endCxn id="99" idx="1"/>
          </p:cNvCxnSpPr>
          <p:nvPr/>
        </p:nvCxnSpPr>
        <p:spPr>
          <a:xfrm flipV="1">
            <a:off x="1964081" y="4285921"/>
            <a:ext cx="2386722" cy="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12AD4290-2266-92A4-FD80-BCFDA8B3DB7B}"/>
              </a:ext>
            </a:extLst>
          </p:cNvPr>
          <p:cNvCxnSpPr>
            <a:cxnSpLocks/>
            <a:stCxn id="117" idx="2"/>
            <a:endCxn id="101" idx="1"/>
          </p:cNvCxnSpPr>
          <p:nvPr/>
        </p:nvCxnSpPr>
        <p:spPr>
          <a:xfrm>
            <a:off x="2288554" y="4923457"/>
            <a:ext cx="2060684" cy="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5331DD27-A8B6-7236-A1AB-F028895F7284}"/>
              </a:ext>
            </a:extLst>
          </p:cNvPr>
          <p:cNvCxnSpPr>
            <a:cxnSpLocks/>
            <a:stCxn id="119" idx="2"/>
            <a:endCxn id="103" idx="1"/>
          </p:cNvCxnSpPr>
          <p:nvPr/>
        </p:nvCxnSpPr>
        <p:spPr>
          <a:xfrm>
            <a:off x="2413890" y="5581704"/>
            <a:ext cx="1935348" cy="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72D5175B-D4FC-F32D-805E-C329F414703C}"/>
              </a:ext>
            </a:extLst>
          </p:cNvPr>
          <p:cNvSpPr/>
          <p:nvPr/>
        </p:nvSpPr>
        <p:spPr>
          <a:xfrm>
            <a:off x="1108401" y="980728"/>
            <a:ext cx="1462979" cy="51862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대기 모드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(Sleep Mode)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6" name="다이아몬드 115">
            <a:extLst>
              <a:ext uri="{FF2B5EF4-FFF2-40B4-BE49-F238E27FC236}">
                <a16:creationId xmlns:a16="http://schemas.microsoft.com/office/drawing/2014/main" id="{90539826-59D5-0CAE-08BE-0C7162ED8ACC}"/>
              </a:ext>
            </a:extLst>
          </p:cNvPr>
          <p:cNvSpPr/>
          <p:nvPr/>
        </p:nvSpPr>
        <p:spPr>
          <a:xfrm>
            <a:off x="1013018" y="1607580"/>
            <a:ext cx="1647194" cy="621799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평행 사변형 116">
            <a:extLst>
              <a:ext uri="{FF2B5EF4-FFF2-40B4-BE49-F238E27FC236}">
                <a16:creationId xmlns:a16="http://schemas.microsoft.com/office/drawing/2014/main" id="{3F020221-C0A6-9F8E-7636-29D9D35F9D16}"/>
              </a:ext>
            </a:extLst>
          </p:cNvPr>
          <p:cNvSpPr/>
          <p:nvPr/>
        </p:nvSpPr>
        <p:spPr>
          <a:xfrm>
            <a:off x="612915" y="4691908"/>
            <a:ext cx="1733526" cy="463098"/>
          </a:xfrm>
          <a:prstGeom prst="parallelogram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평행 사변형 117">
            <a:extLst>
              <a:ext uri="{FF2B5EF4-FFF2-40B4-BE49-F238E27FC236}">
                <a16:creationId xmlns:a16="http://schemas.microsoft.com/office/drawing/2014/main" id="{73036EDF-8924-94AC-CEC0-92FEF430173F}"/>
              </a:ext>
            </a:extLst>
          </p:cNvPr>
          <p:cNvSpPr/>
          <p:nvPr/>
        </p:nvSpPr>
        <p:spPr>
          <a:xfrm>
            <a:off x="288442" y="4055235"/>
            <a:ext cx="1733526" cy="463098"/>
          </a:xfrm>
          <a:prstGeom prst="parallelogram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평행 사변형 118">
            <a:extLst>
              <a:ext uri="{FF2B5EF4-FFF2-40B4-BE49-F238E27FC236}">
                <a16:creationId xmlns:a16="http://schemas.microsoft.com/office/drawing/2014/main" id="{68D2A547-B714-49A0-8861-F2BB0E80901D}"/>
              </a:ext>
            </a:extLst>
          </p:cNvPr>
          <p:cNvSpPr/>
          <p:nvPr/>
        </p:nvSpPr>
        <p:spPr>
          <a:xfrm>
            <a:off x="738251" y="5350155"/>
            <a:ext cx="1733526" cy="463098"/>
          </a:xfrm>
          <a:prstGeom prst="parallelogram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평행 사변형 119">
            <a:extLst>
              <a:ext uri="{FF2B5EF4-FFF2-40B4-BE49-F238E27FC236}">
                <a16:creationId xmlns:a16="http://schemas.microsoft.com/office/drawing/2014/main" id="{970690F6-F0A6-4BD5-B230-16A658082BBE}"/>
              </a:ext>
            </a:extLst>
          </p:cNvPr>
          <p:cNvSpPr/>
          <p:nvPr/>
        </p:nvSpPr>
        <p:spPr>
          <a:xfrm>
            <a:off x="965178" y="5971776"/>
            <a:ext cx="1733526" cy="463098"/>
          </a:xfrm>
          <a:prstGeom prst="parallelogram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순서도: 문서 120">
            <a:extLst>
              <a:ext uri="{FF2B5EF4-FFF2-40B4-BE49-F238E27FC236}">
                <a16:creationId xmlns:a16="http://schemas.microsoft.com/office/drawing/2014/main" id="{779ABE58-D8AF-DF4E-0483-1DD46A4DA18A}"/>
              </a:ext>
            </a:extLst>
          </p:cNvPr>
          <p:cNvSpPr/>
          <p:nvPr/>
        </p:nvSpPr>
        <p:spPr>
          <a:xfrm>
            <a:off x="5642537" y="6041036"/>
            <a:ext cx="1408385" cy="628324"/>
          </a:xfrm>
          <a:prstGeom prst="flowChartDocumen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평행 사변형 121">
            <a:extLst>
              <a:ext uri="{FF2B5EF4-FFF2-40B4-BE49-F238E27FC236}">
                <a16:creationId xmlns:a16="http://schemas.microsoft.com/office/drawing/2014/main" id="{9560421A-6DE3-55F9-454A-BA8CF135B63B}"/>
              </a:ext>
            </a:extLst>
          </p:cNvPr>
          <p:cNvSpPr/>
          <p:nvPr/>
        </p:nvSpPr>
        <p:spPr>
          <a:xfrm>
            <a:off x="6957704" y="4569495"/>
            <a:ext cx="1733526" cy="553331"/>
          </a:xfrm>
          <a:prstGeom prst="parallelogram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다이아몬드 123">
            <a:extLst>
              <a:ext uri="{FF2B5EF4-FFF2-40B4-BE49-F238E27FC236}">
                <a16:creationId xmlns:a16="http://schemas.microsoft.com/office/drawing/2014/main" id="{32786E8E-C625-795C-532E-BA08B6378D2E}"/>
              </a:ext>
            </a:extLst>
          </p:cNvPr>
          <p:cNvSpPr/>
          <p:nvPr/>
        </p:nvSpPr>
        <p:spPr>
          <a:xfrm>
            <a:off x="3825452" y="1598939"/>
            <a:ext cx="1647194" cy="514111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평행 사변형 124">
            <a:extLst>
              <a:ext uri="{FF2B5EF4-FFF2-40B4-BE49-F238E27FC236}">
                <a16:creationId xmlns:a16="http://schemas.microsoft.com/office/drawing/2014/main" id="{6DEBCC1B-05A8-C850-C453-F24D9F3A07FC}"/>
              </a:ext>
            </a:extLst>
          </p:cNvPr>
          <p:cNvSpPr/>
          <p:nvPr/>
        </p:nvSpPr>
        <p:spPr>
          <a:xfrm>
            <a:off x="6167971" y="1636367"/>
            <a:ext cx="1275300" cy="463098"/>
          </a:xfrm>
          <a:prstGeom prst="parallelogram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F44FA46-832E-6DF2-24C1-EBD47FD350B9}"/>
              </a:ext>
            </a:extLst>
          </p:cNvPr>
          <p:cNvSpPr txBox="1"/>
          <p:nvPr/>
        </p:nvSpPr>
        <p:spPr>
          <a:xfrm>
            <a:off x="3955226" y="1605349"/>
            <a:ext cx="142107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300" dirty="0" err="1"/>
              <a:t>15cm</a:t>
            </a:r>
            <a:r>
              <a:rPr lang="en-US" altLang="ko-KR" sz="1300" dirty="0"/>
              <a:t>/s</a:t>
            </a:r>
          </a:p>
          <a:p>
            <a:pPr algn="ctr"/>
            <a:r>
              <a:rPr lang="ko-KR" altLang="en-US" sz="1300" dirty="0"/>
              <a:t>이상 상승</a:t>
            </a:r>
          </a:p>
        </p:txBody>
      </p:sp>
      <p:sp>
        <p:nvSpPr>
          <p:cNvPr id="128" name="다이아몬드 127">
            <a:extLst>
              <a:ext uri="{FF2B5EF4-FFF2-40B4-BE49-F238E27FC236}">
                <a16:creationId xmlns:a16="http://schemas.microsoft.com/office/drawing/2014/main" id="{89362464-D212-6415-2393-2A6881368D1C}"/>
              </a:ext>
            </a:extLst>
          </p:cNvPr>
          <p:cNvSpPr/>
          <p:nvPr/>
        </p:nvSpPr>
        <p:spPr>
          <a:xfrm>
            <a:off x="6551631" y="3307326"/>
            <a:ext cx="1736427" cy="647672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134B0589-553B-ECE0-FDF9-CF47CD6864EA}"/>
              </a:ext>
            </a:extLst>
          </p:cNvPr>
          <p:cNvCxnSpPr>
            <a:cxnSpLocks/>
            <a:stCxn id="38" idx="3"/>
            <a:endCxn id="124" idx="2"/>
          </p:cNvCxnSpPr>
          <p:nvPr/>
        </p:nvCxnSpPr>
        <p:spPr>
          <a:xfrm flipV="1">
            <a:off x="2681840" y="2113050"/>
            <a:ext cx="1967209" cy="11958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2C503F4-495C-B2C3-B4D1-061CA0654A84}"/>
              </a:ext>
            </a:extLst>
          </p:cNvPr>
          <p:cNvCxnSpPr>
            <a:cxnSpLocks/>
            <a:stCxn id="116" idx="1"/>
            <a:endCxn id="115" idx="1"/>
          </p:cNvCxnSpPr>
          <p:nvPr/>
        </p:nvCxnSpPr>
        <p:spPr>
          <a:xfrm rot="10800000" flipH="1">
            <a:off x="1013017" y="1240038"/>
            <a:ext cx="95383" cy="678442"/>
          </a:xfrm>
          <a:prstGeom prst="bentConnector3">
            <a:avLst>
              <a:gd name="adj1" fmla="val -2396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BF7C4DB-AF9B-6A69-B7F1-C2893DB837DE}"/>
              </a:ext>
            </a:extLst>
          </p:cNvPr>
          <p:cNvSpPr txBox="1"/>
          <p:nvPr/>
        </p:nvSpPr>
        <p:spPr>
          <a:xfrm>
            <a:off x="176685" y="1495913"/>
            <a:ext cx="830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N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222A43-A301-01E7-3A93-56671B00746A}"/>
              </a:ext>
            </a:extLst>
          </p:cNvPr>
          <p:cNvSpPr txBox="1"/>
          <p:nvPr/>
        </p:nvSpPr>
        <p:spPr>
          <a:xfrm>
            <a:off x="1119725" y="2422151"/>
            <a:ext cx="1434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1.1 atm</a:t>
            </a:r>
            <a:r>
              <a:rPr lang="ko-KR" altLang="en-US" sz="1400" dirty="0"/>
              <a:t> 이상 </a:t>
            </a:r>
            <a:endParaRPr lang="en-US" altLang="ko-KR" sz="1400" dirty="0"/>
          </a:p>
          <a:p>
            <a:pPr algn="ctr"/>
            <a:r>
              <a:rPr lang="ko-KR" altLang="en-US" sz="1400" dirty="0"/>
              <a:t>압력 </a:t>
            </a:r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2648A15F-1DF2-5204-DB7C-8B1C6C9DA49E}"/>
              </a:ext>
            </a:extLst>
          </p:cNvPr>
          <p:cNvSpPr/>
          <p:nvPr/>
        </p:nvSpPr>
        <p:spPr>
          <a:xfrm>
            <a:off x="1013018" y="2327212"/>
            <a:ext cx="1647194" cy="621799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068ACD2-7055-DB63-25D0-C92FBC675D23}"/>
              </a:ext>
            </a:extLst>
          </p:cNvPr>
          <p:cNvCxnSpPr>
            <a:cxnSpLocks/>
            <a:stCxn id="116" idx="2"/>
            <a:endCxn id="11" idx="0"/>
          </p:cNvCxnSpPr>
          <p:nvPr/>
        </p:nvCxnSpPr>
        <p:spPr>
          <a:xfrm>
            <a:off x="1836615" y="2229379"/>
            <a:ext cx="0" cy="97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416AF34-F794-6FDA-BF97-A1A62A09EFD8}"/>
              </a:ext>
            </a:extLst>
          </p:cNvPr>
          <p:cNvCxnSpPr>
            <a:cxnSpLocks/>
            <a:stCxn id="11" idx="2"/>
            <a:endCxn id="28" idx="0"/>
          </p:cNvCxnSpPr>
          <p:nvPr/>
        </p:nvCxnSpPr>
        <p:spPr>
          <a:xfrm flipH="1">
            <a:off x="1831446" y="2949011"/>
            <a:ext cx="5169" cy="10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5A00952-7DD7-D9F1-8E63-2DCB828FDE66}"/>
              </a:ext>
            </a:extLst>
          </p:cNvPr>
          <p:cNvSpPr txBox="1"/>
          <p:nvPr/>
        </p:nvSpPr>
        <p:spPr>
          <a:xfrm>
            <a:off x="1265085" y="2845924"/>
            <a:ext cx="14929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Y</a:t>
            </a:r>
            <a:endParaRPr lang="ko-KR" altLang="en-US" sz="1100" dirty="0"/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E3AA1E40-BB00-4633-E0DA-8A991A9AF9E0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H="1">
            <a:off x="1013017" y="2442362"/>
            <a:ext cx="436751" cy="195750"/>
          </a:xfrm>
          <a:prstGeom prst="bentConnector3">
            <a:avLst>
              <a:gd name="adj1" fmla="val -523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C758EEE-8659-F30E-80E1-3BC136021E40}"/>
              </a:ext>
            </a:extLst>
          </p:cNvPr>
          <p:cNvSpPr txBox="1"/>
          <p:nvPr/>
        </p:nvSpPr>
        <p:spPr>
          <a:xfrm>
            <a:off x="195020" y="2408168"/>
            <a:ext cx="830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N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7922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313BC-4319-144C-6E69-2B0B6B1D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디스플레이 인터페이스</a:t>
            </a:r>
          </a:p>
        </p:txBody>
      </p:sp>
      <p:sp>
        <p:nvSpPr>
          <p:cNvPr id="42" name="내용 개체 틀 2">
            <a:extLst>
              <a:ext uri="{FF2B5EF4-FFF2-40B4-BE49-F238E27FC236}">
                <a16:creationId xmlns:a16="http://schemas.microsoft.com/office/drawing/2014/main" id="{F34342FE-2BC3-69F0-86A2-3E9199DC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5699"/>
            <a:ext cx="8229600" cy="513463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로그 열람 모드 시 디스플레이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8F45890-C9D1-96CA-1A84-873369DC749F}"/>
              </a:ext>
            </a:extLst>
          </p:cNvPr>
          <p:cNvCxnSpPr/>
          <p:nvPr/>
        </p:nvCxnSpPr>
        <p:spPr>
          <a:xfrm flipV="1">
            <a:off x="2917834" y="5301208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5585EFF-C509-89B6-4747-0FF5979C3F1C}"/>
              </a:ext>
            </a:extLst>
          </p:cNvPr>
          <p:cNvCxnSpPr/>
          <p:nvPr/>
        </p:nvCxnSpPr>
        <p:spPr>
          <a:xfrm flipV="1">
            <a:off x="6655165" y="5301208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AF2436B-9D46-C53B-54D6-D508A0823F90}"/>
              </a:ext>
            </a:extLst>
          </p:cNvPr>
          <p:cNvCxnSpPr>
            <a:cxnSpLocks/>
          </p:cNvCxnSpPr>
          <p:nvPr/>
        </p:nvCxnSpPr>
        <p:spPr>
          <a:xfrm>
            <a:off x="6655165" y="1957517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6E04CF1-10B9-B68D-5D9F-C5E36E7C6A9E}"/>
              </a:ext>
            </a:extLst>
          </p:cNvPr>
          <p:cNvCxnSpPr>
            <a:cxnSpLocks/>
          </p:cNvCxnSpPr>
          <p:nvPr/>
        </p:nvCxnSpPr>
        <p:spPr>
          <a:xfrm>
            <a:off x="2334117" y="1962822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BA5B868-3874-CEC5-823F-CC9B5883761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4273" y="5070099"/>
            <a:ext cx="1073769" cy="151921"/>
          </a:xfrm>
          <a:prstGeom prst="bentConnector3">
            <a:avLst>
              <a:gd name="adj1" fmla="val 9975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8F8C3E1F-ADBF-7E03-E327-03ACDB221C3D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03658" y="5013726"/>
            <a:ext cx="1001758" cy="202555"/>
          </a:xfrm>
          <a:prstGeom prst="bentConnector3">
            <a:avLst>
              <a:gd name="adj1" fmla="val 10025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815D0389-9204-1A68-A054-7BA986AB524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3056" y="2483232"/>
            <a:ext cx="1001759" cy="185599"/>
          </a:xfrm>
          <a:prstGeom prst="bentConnector3">
            <a:avLst>
              <a:gd name="adj1" fmla="val 10025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ABF938F-762C-0C9B-3532-265B89FE29B8}"/>
              </a:ext>
            </a:extLst>
          </p:cNvPr>
          <p:cNvSpPr txBox="1"/>
          <p:nvPr/>
        </p:nvSpPr>
        <p:spPr>
          <a:xfrm>
            <a:off x="5983011" y="1588185"/>
            <a:ext cx="13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날짜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597F7FC-BFCA-F4AA-9006-F045B452B5D0}"/>
              </a:ext>
            </a:extLst>
          </p:cNvPr>
          <p:cNvSpPr txBox="1"/>
          <p:nvPr/>
        </p:nvSpPr>
        <p:spPr>
          <a:xfrm>
            <a:off x="1668255" y="1588185"/>
            <a:ext cx="13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 번호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48F2B96-FADC-C7DD-3CC8-99BA08BA1845}"/>
              </a:ext>
            </a:extLst>
          </p:cNvPr>
          <p:cNvSpPr txBox="1"/>
          <p:nvPr/>
        </p:nvSpPr>
        <p:spPr>
          <a:xfrm>
            <a:off x="361161" y="1711940"/>
            <a:ext cx="13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시작 시간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7B29EE1-9E6A-6AE5-7EF4-F58EDB056EF3}"/>
              </a:ext>
            </a:extLst>
          </p:cNvPr>
          <p:cNvSpPr txBox="1"/>
          <p:nvPr/>
        </p:nvSpPr>
        <p:spPr>
          <a:xfrm>
            <a:off x="7421739" y="5645402"/>
            <a:ext cx="13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최대 수심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3EF913-A1B3-E010-2A1E-8D496C8EF7BD}"/>
              </a:ext>
            </a:extLst>
          </p:cNvPr>
          <p:cNvSpPr txBox="1"/>
          <p:nvPr/>
        </p:nvSpPr>
        <p:spPr>
          <a:xfrm>
            <a:off x="5983012" y="5724133"/>
            <a:ext cx="13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최저 수온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0CC8A3-8D69-DE36-A535-C27E15D46685}"/>
              </a:ext>
            </a:extLst>
          </p:cNvPr>
          <p:cNvSpPr txBox="1"/>
          <p:nvPr/>
        </p:nvSpPr>
        <p:spPr>
          <a:xfrm>
            <a:off x="2233758" y="5733256"/>
            <a:ext cx="13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평균 수온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0F2ED8E-552D-D305-8BDB-7958133B68E5}"/>
              </a:ext>
            </a:extLst>
          </p:cNvPr>
          <p:cNvSpPr txBox="1"/>
          <p:nvPr/>
        </p:nvSpPr>
        <p:spPr>
          <a:xfrm>
            <a:off x="417200" y="5666044"/>
            <a:ext cx="13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평균 수심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AC18864-8CA5-646D-8F2D-871C95967430}"/>
              </a:ext>
            </a:extLst>
          </p:cNvPr>
          <p:cNvSpPr txBox="1"/>
          <p:nvPr/>
        </p:nvSpPr>
        <p:spPr>
          <a:xfrm>
            <a:off x="7709989" y="1659450"/>
            <a:ext cx="1024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다이빙 </a:t>
            </a:r>
            <a:endParaRPr lang="en-US" altLang="ko-KR" dirty="0"/>
          </a:p>
          <a:p>
            <a:pPr algn="ctr"/>
            <a:r>
              <a:rPr lang="ko-KR" altLang="en-US" dirty="0"/>
              <a:t>시간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F62CFADB-3F0E-C8BC-F19E-60A22A6425F3}"/>
              </a:ext>
            </a:extLst>
          </p:cNvPr>
          <p:cNvCxnSpPr>
            <a:cxnSpLocks/>
          </p:cNvCxnSpPr>
          <p:nvPr/>
        </p:nvCxnSpPr>
        <p:spPr>
          <a:xfrm rot="5400000">
            <a:off x="7664364" y="2518960"/>
            <a:ext cx="803349" cy="31255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AE37675-5555-6254-5E7E-F12B7CA46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821974"/>
              </p:ext>
            </p:extLst>
          </p:nvPr>
        </p:nvGraphicFramePr>
        <p:xfrm>
          <a:off x="1268880" y="2414556"/>
          <a:ext cx="6596176" cy="87040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12261">
                  <a:extLst>
                    <a:ext uri="{9D8B030D-6E8A-4147-A177-3AD203B41FA5}">
                      <a16:colId xmlns:a16="http://schemas.microsoft.com/office/drawing/2014/main" val="3917660168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1326386148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2471534567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3101119079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1318694780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424617138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3730014266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1346579279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2395224308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3398146446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1255202853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1068345893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3328216920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3005557510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3685916047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2849237129"/>
                    </a:ext>
                  </a:extLst>
                </a:gridCol>
              </a:tblGrid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790669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: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: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25408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0B26A70-58AA-54BC-E100-2E083F33C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14919"/>
              </p:ext>
            </p:extLst>
          </p:nvPr>
        </p:nvGraphicFramePr>
        <p:xfrm>
          <a:off x="1268880" y="4393296"/>
          <a:ext cx="6596176" cy="87040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12261">
                  <a:extLst>
                    <a:ext uri="{9D8B030D-6E8A-4147-A177-3AD203B41FA5}">
                      <a16:colId xmlns:a16="http://schemas.microsoft.com/office/drawing/2014/main" val="3917660168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1326386148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2471534567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3101119079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1318694780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424617138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3730014266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1346579279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2395224308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3398146446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1255202853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1068345893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3328216920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3005557510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3685916047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2849237129"/>
                    </a:ext>
                  </a:extLst>
                </a:gridCol>
              </a:tblGrid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790669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25408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14337646-E68C-6B1E-8623-5B1CAF382216}"/>
              </a:ext>
            </a:extLst>
          </p:cNvPr>
          <p:cNvSpPr/>
          <p:nvPr/>
        </p:nvSpPr>
        <p:spPr>
          <a:xfrm>
            <a:off x="3779912" y="2881368"/>
            <a:ext cx="4077855" cy="403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EEED7C-48A9-27BB-4559-3D37425CD89E}"/>
              </a:ext>
            </a:extLst>
          </p:cNvPr>
          <p:cNvSpPr/>
          <p:nvPr/>
        </p:nvSpPr>
        <p:spPr>
          <a:xfrm>
            <a:off x="1262610" y="2868860"/>
            <a:ext cx="2085254" cy="416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70C8B7-07D1-1D8C-4620-B7A96D3042A9}"/>
              </a:ext>
            </a:extLst>
          </p:cNvPr>
          <p:cNvSpPr/>
          <p:nvPr/>
        </p:nvSpPr>
        <p:spPr>
          <a:xfrm>
            <a:off x="3779912" y="2432008"/>
            <a:ext cx="4076381" cy="403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F250D6-262C-E862-09B5-F5591D8C66AA}"/>
              </a:ext>
            </a:extLst>
          </p:cNvPr>
          <p:cNvSpPr/>
          <p:nvPr/>
        </p:nvSpPr>
        <p:spPr>
          <a:xfrm>
            <a:off x="1268881" y="2438587"/>
            <a:ext cx="1214888" cy="388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3E5B50-7F9F-FB96-3116-97ECB7E3B122}"/>
              </a:ext>
            </a:extLst>
          </p:cNvPr>
          <p:cNvSpPr/>
          <p:nvPr/>
        </p:nvSpPr>
        <p:spPr>
          <a:xfrm>
            <a:off x="1283993" y="4402023"/>
            <a:ext cx="2853719" cy="403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5260CA-FA2F-71B6-B18C-1B7A64CA25FD}"/>
              </a:ext>
            </a:extLst>
          </p:cNvPr>
          <p:cNvSpPr/>
          <p:nvPr/>
        </p:nvSpPr>
        <p:spPr>
          <a:xfrm>
            <a:off x="1283439" y="4853091"/>
            <a:ext cx="2853719" cy="4106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A8CF6D-CCE2-0D0A-AB5B-6888B643D91F}"/>
              </a:ext>
            </a:extLst>
          </p:cNvPr>
          <p:cNvSpPr/>
          <p:nvPr/>
        </p:nvSpPr>
        <p:spPr>
          <a:xfrm>
            <a:off x="4572000" y="4402023"/>
            <a:ext cx="3258445" cy="403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125163-1685-A1A1-BBE6-EA30F5F9B36E}"/>
              </a:ext>
            </a:extLst>
          </p:cNvPr>
          <p:cNvSpPr/>
          <p:nvPr/>
        </p:nvSpPr>
        <p:spPr>
          <a:xfrm>
            <a:off x="4571999" y="4853091"/>
            <a:ext cx="3258445" cy="403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851FDD8-E5A2-7A65-911C-7DE9A3296E1C}"/>
              </a:ext>
            </a:extLst>
          </p:cNvPr>
          <p:cNvCxnSpPr>
            <a:cxnSpLocks/>
          </p:cNvCxnSpPr>
          <p:nvPr/>
        </p:nvCxnSpPr>
        <p:spPr>
          <a:xfrm>
            <a:off x="3707904" y="3573016"/>
            <a:ext cx="0" cy="5040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5D50FDB-407B-C53A-78A8-C7AFBFFD211B}"/>
              </a:ext>
            </a:extLst>
          </p:cNvPr>
          <p:cNvCxnSpPr>
            <a:cxnSpLocks/>
          </p:cNvCxnSpPr>
          <p:nvPr/>
        </p:nvCxnSpPr>
        <p:spPr>
          <a:xfrm flipV="1">
            <a:off x="5436096" y="3573016"/>
            <a:ext cx="0" cy="5040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DFAEAC-FD6C-CD93-9A46-9D28716128C6}"/>
              </a:ext>
            </a:extLst>
          </p:cNvPr>
          <p:cNvSpPr txBox="1"/>
          <p:nvPr/>
        </p:nvSpPr>
        <p:spPr>
          <a:xfrm>
            <a:off x="3814663" y="3501889"/>
            <a:ext cx="1518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초 간격</a:t>
            </a:r>
            <a:endParaRPr lang="en-US" altLang="ko-KR" dirty="0"/>
          </a:p>
          <a:p>
            <a:pPr algn="ctr"/>
            <a:r>
              <a:rPr lang="ko-KR" altLang="en-US" dirty="0"/>
              <a:t>화면 </a:t>
            </a:r>
            <a:r>
              <a:rPr lang="en-US" altLang="ko-KR" dirty="0"/>
              <a:t>toggle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00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313BC-4319-144C-6E69-2B0B6B1D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디스플레이 인터페이스</a:t>
            </a:r>
          </a:p>
        </p:txBody>
      </p:sp>
      <p:sp>
        <p:nvSpPr>
          <p:cNvPr id="42" name="내용 개체 틀 2">
            <a:extLst>
              <a:ext uri="{FF2B5EF4-FFF2-40B4-BE49-F238E27FC236}">
                <a16:creationId xmlns:a16="http://schemas.microsoft.com/office/drawing/2014/main" id="{F34342FE-2BC3-69F0-86A2-3E9199DC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53673"/>
            <a:ext cx="8229600" cy="513463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다이빙 모드 시 디스플레이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70549FA-A462-3B8F-8643-043EDEC50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0775"/>
              </p:ext>
            </p:extLst>
          </p:nvPr>
        </p:nvGraphicFramePr>
        <p:xfrm>
          <a:off x="1246010" y="4293096"/>
          <a:ext cx="6596176" cy="87040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12261">
                  <a:extLst>
                    <a:ext uri="{9D8B030D-6E8A-4147-A177-3AD203B41FA5}">
                      <a16:colId xmlns:a16="http://schemas.microsoft.com/office/drawing/2014/main" val="3917660168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1326386148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2471534567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3101119079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1318694780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424617138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3730014266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1346579279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2395224308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3398146446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1255202853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1068345893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3328216920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3005557510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3685916047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2849237129"/>
                    </a:ext>
                  </a:extLst>
                </a:gridCol>
              </a:tblGrid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: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790669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: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254080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8F45890-C9D1-96CA-1A84-873369DC749F}"/>
              </a:ext>
            </a:extLst>
          </p:cNvPr>
          <p:cNvCxnSpPr/>
          <p:nvPr/>
        </p:nvCxnSpPr>
        <p:spPr>
          <a:xfrm flipV="1">
            <a:off x="6205108" y="5194809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6E04CF1-10B9-B68D-5D9F-C5E36E7C6A9E}"/>
              </a:ext>
            </a:extLst>
          </p:cNvPr>
          <p:cNvCxnSpPr>
            <a:cxnSpLocks/>
          </p:cNvCxnSpPr>
          <p:nvPr/>
        </p:nvCxnSpPr>
        <p:spPr>
          <a:xfrm>
            <a:off x="2887981" y="3824009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815D0389-9204-1A68-A054-7BA986AB5247}"/>
              </a:ext>
            </a:extLst>
          </p:cNvPr>
          <p:cNvCxnSpPr>
            <a:cxnSpLocks/>
          </p:cNvCxnSpPr>
          <p:nvPr/>
        </p:nvCxnSpPr>
        <p:spPr>
          <a:xfrm rot="5400000">
            <a:off x="7667681" y="3822856"/>
            <a:ext cx="876282" cy="505195"/>
          </a:xfrm>
          <a:prstGeom prst="bentConnector3">
            <a:avLst>
              <a:gd name="adj1" fmla="val 9924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48F2B96-FADC-C7DD-3CC8-99BA08BA1845}"/>
              </a:ext>
            </a:extLst>
          </p:cNvPr>
          <p:cNvSpPr txBox="1"/>
          <p:nvPr/>
        </p:nvSpPr>
        <p:spPr>
          <a:xfrm>
            <a:off x="2039508" y="3473975"/>
            <a:ext cx="169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다이빙 </a:t>
            </a:r>
            <a:r>
              <a:rPr lang="en-US" altLang="ko-KR" dirty="0"/>
              <a:t> </a:t>
            </a:r>
            <a:r>
              <a:rPr lang="ko-KR" altLang="en-US" dirty="0"/>
              <a:t>시간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0CC8A3-8D69-DE36-A535-C27E15D46685}"/>
              </a:ext>
            </a:extLst>
          </p:cNvPr>
          <p:cNvSpPr txBox="1"/>
          <p:nvPr/>
        </p:nvSpPr>
        <p:spPr>
          <a:xfrm>
            <a:off x="5521033" y="5626857"/>
            <a:ext cx="1368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감압 시간 타이머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0F2ED8E-552D-D305-8BDB-7958133B68E5}"/>
              </a:ext>
            </a:extLst>
          </p:cNvPr>
          <p:cNvSpPr txBox="1"/>
          <p:nvPr/>
        </p:nvSpPr>
        <p:spPr>
          <a:xfrm>
            <a:off x="2219024" y="5662619"/>
            <a:ext cx="13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수온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AC18864-8CA5-646D-8F2D-871C95967430}"/>
              </a:ext>
            </a:extLst>
          </p:cNvPr>
          <p:cNvSpPr txBox="1"/>
          <p:nvPr/>
        </p:nvSpPr>
        <p:spPr>
          <a:xfrm>
            <a:off x="7819822" y="3267981"/>
            <a:ext cx="102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수심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47BD645-0204-EB3B-E83A-060120440BF5}"/>
              </a:ext>
            </a:extLst>
          </p:cNvPr>
          <p:cNvSpPr/>
          <p:nvPr/>
        </p:nvSpPr>
        <p:spPr>
          <a:xfrm>
            <a:off x="4568499" y="4752032"/>
            <a:ext cx="3251323" cy="397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2FFA4E-BD87-54E6-BD0A-17F12F71B979}"/>
              </a:ext>
            </a:extLst>
          </p:cNvPr>
          <p:cNvSpPr/>
          <p:nvPr/>
        </p:nvSpPr>
        <p:spPr>
          <a:xfrm>
            <a:off x="4569260" y="4313314"/>
            <a:ext cx="3251323" cy="397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C6B079-1DEE-7F43-D6BA-5BF897DFD85F}"/>
              </a:ext>
            </a:extLst>
          </p:cNvPr>
          <p:cNvSpPr/>
          <p:nvPr/>
        </p:nvSpPr>
        <p:spPr>
          <a:xfrm>
            <a:off x="1259632" y="4753595"/>
            <a:ext cx="3272695" cy="396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ADFB20-9679-BC3F-AFD0-C6F31B67D4D1}"/>
              </a:ext>
            </a:extLst>
          </p:cNvPr>
          <p:cNvSpPr/>
          <p:nvPr/>
        </p:nvSpPr>
        <p:spPr>
          <a:xfrm>
            <a:off x="1259633" y="4313314"/>
            <a:ext cx="3272694" cy="397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BBA4AC5-36DC-637D-6BFF-ACF421A6F5B6}"/>
              </a:ext>
            </a:extLst>
          </p:cNvPr>
          <p:cNvCxnSpPr/>
          <p:nvPr/>
        </p:nvCxnSpPr>
        <p:spPr>
          <a:xfrm flipV="1">
            <a:off x="2887981" y="5203717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51E902B-D90C-5CD1-DA73-8383E7AF2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886940"/>
              </p:ext>
            </p:extLst>
          </p:nvPr>
        </p:nvGraphicFramePr>
        <p:xfrm>
          <a:off x="1246721" y="2054538"/>
          <a:ext cx="6596176" cy="87040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12261">
                  <a:extLst>
                    <a:ext uri="{9D8B030D-6E8A-4147-A177-3AD203B41FA5}">
                      <a16:colId xmlns:a16="http://schemas.microsoft.com/office/drawing/2014/main" val="3917660168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1326386148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2471534567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3101119079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1318694780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424617138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3730014266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1346579279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2395224308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3398146446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1255202853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1068345893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3328216920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3005557510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3685916047"/>
                    </a:ext>
                  </a:extLst>
                </a:gridCol>
                <a:gridCol w="412261">
                  <a:extLst>
                    <a:ext uri="{9D8B030D-6E8A-4147-A177-3AD203B41FA5}">
                      <a16:colId xmlns:a16="http://schemas.microsoft.com/office/drawing/2014/main" val="2849237129"/>
                    </a:ext>
                  </a:extLst>
                </a:gridCol>
              </a:tblGrid>
              <a:tr h="43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790669"/>
                  </a:ext>
                </a:extLst>
              </a:tr>
              <a:tr h="43520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254080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4A178F8-7428-8AFB-987C-C8E6132D2F92}"/>
              </a:ext>
            </a:extLst>
          </p:cNvPr>
          <p:cNvCxnSpPr>
            <a:cxnSpLocks/>
          </p:cNvCxnSpPr>
          <p:nvPr/>
        </p:nvCxnSpPr>
        <p:spPr>
          <a:xfrm>
            <a:off x="4532327" y="3236031"/>
            <a:ext cx="0" cy="8025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C106AE5-FB56-B0B7-7719-A71C3D66629B}"/>
              </a:ext>
            </a:extLst>
          </p:cNvPr>
          <p:cNvSpPr txBox="1"/>
          <p:nvPr/>
        </p:nvSpPr>
        <p:spPr>
          <a:xfrm>
            <a:off x="4496624" y="3454677"/>
            <a:ext cx="239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1.1 atm </a:t>
            </a:r>
            <a:r>
              <a:rPr lang="ko-KR" altLang="en-US" dirty="0"/>
              <a:t>이상 </a:t>
            </a:r>
            <a:r>
              <a:rPr lang="en-US" altLang="ko-KR" dirty="0"/>
              <a:t>input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12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부분 </a:t>
            </a:r>
            <a:r>
              <a:rPr lang="en-US" altLang="ko-KR" dirty="0"/>
              <a:t>– TWI (</a:t>
            </a:r>
            <a:r>
              <a:rPr lang="en-US" altLang="ko-KR" dirty="0" err="1"/>
              <a:t>I2C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9B74A-360B-0066-6CB7-CF00F424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5699"/>
            <a:ext cx="8229600" cy="4367517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디스플레이</a:t>
            </a:r>
            <a:r>
              <a:rPr lang="en-US" altLang="ko-KR" sz="2100" dirty="0"/>
              <a:t>, </a:t>
            </a:r>
            <a:r>
              <a:rPr lang="ko-KR" altLang="en-US" sz="2100" dirty="0"/>
              <a:t>센서와 </a:t>
            </a:r>
            <a:r>
              <a:rPr lang="en-US" altLang="ko-KR" sz="2100" dirty="0"/>
              <a:t>MCU </a:t>
            </a:r>
            <a:r>
              <a:rPr lang="ko-KR" altLang="en-US" sz="2100" dirty="0"/>
              <a:t>간 </a:t>
            </a:r>
            <a:r>
              <a:rPr lang="en-US" altLang="ko-KR" sz="2100" dirty="0"/>
              <a:t>TWI (</a:t>
            </a:r>
            <a:r>
              <a:rPr lang="en-US" altLang="ko-KR" sz="2100" dirty="0" err="1"/>
              <a:t>I2C</a:t>
            </a:r>
            <a:r>
              <a:rPr lang="en-US" altLang="ko-KR" sz="2100" dirty="0"/>
              <a:t>) </a:t>
            </a:r>
            <a:r>
              <a:rPr lang="ko-KR" altLang="en-US" sz="2100" dirty="0"/>
              <a:t>통신 구현</a:t>
            </a:r>
            <a:br>
              <a:rPr lang="en-US" altLang="ko-KR" sz="2100" dirty="0"/>
            </a:br>
            <a:br>
              <a:rPr lang="en-US" altLang="ko-KR" sz="2100" dirty="0"/>
            </a:br>
            <a:r>
              <a:rPr lang="en-US" altLang="ko-KR" sz="1800" dirty="0"/>
              <a:t>- </a:t>
            </a:r>
            <a:r>
              <a:rPr lang="ko-KR" altLang="en-US" sz="1800" dirty="0"/>
              <a:t>통신 프로토콜 준수</a:t>
            </a:r>
            <a:r>
              <a:rPr lang="en-US" altLang="ko-KR" sz="1800" dirty="0"/>
              <a:t>, </a:t>
            </a:r>
            <a:r>
              <a:rPr lang="ko-KR" altLang="en-US" sz="1800" dirty="0"/>
              <a:t>적합한 </a:t>
            </a:r>
            <a:r>
              <a:rPr lang="en-US" altLang="ko-KR" sz="1800" dirty="0" err="1"/>
              <a:t>SCL</a:t>
            </a:r>
            <a:r>
              <a:rPr lang="ko-KR" altLang="en-US" sz="1800" dirty="0"/>
              <a:t> </a:t>
            </a:r>
            <a:r>
              <a:rPr lang="en-US" altLang="ko-KR" sz="1800" dirty="0"/>
              <a:t>frequency </a:t>
            </a:r>
            <a:r>
              <a:rPr lang="ko-KR" altLang="en-US" sz="1800" dirty="0"/>
              <a:t>선택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dirty="0"/>
              <a:t>복잡한 통신 절차를 함수로 구현 예정</a:t>
            </a:r>
            <a:endParaRPr lang="en-US" altLang="ko-KR" sz="1800" dirty="0"/>
          </a:p>
          <a:p>
            <a:endParaRPr lang="en-US" altLang="ko-KR" sz="21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5C4C083-37E5-D0B2-0EF3-D36EAE494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2" y="2530699"/>
            <a:ext cx="4129274" cy="42317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EC007CD-EADA-1DB3-C3F0-EF7271688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542" y="2530699"/>
            <a:ext cx="3760800" cy="354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23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1734</TotalTime>
  <Words>797</Words>
  <Application>Microsoft Office PowerPoint</Application>
  <PresentationFormat>화면 슬라이드 쇼(4:3)</PresentationFormat>
  <Paragraphs>374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HY견고딕</vt:lpstr>
      <vt:lpstr>Noto Serif KR</vt:lpstr>
      <vt:lpstr>맑은 고딕</vt:lpstr>
      <vt:lpstr>Arial</vt:lpstr>
      <vt:lpstr>Office 테마</vt:lpstr>
      <vt:lpstr>레크레이션용 저가형 다이빙 컴퓨터</vt:lpstr>
      <vt:lpstr>목차</vt:lpstr>
      <vt:lpstr>연구목표</vt:lpstr>
      <vt:lpstr>시스템 구성</vt:lpstr>
      <vt:lpstr>로그 열람 모드 동작 플로우 차트</vt:lpstr>
      <vt:lpstr>다이빙 모드 동작 플로우 차트</vt:lpstr>
      <vt:lpstr>디스플레이 인터페이스</vt:lpstr>
      <vt:lpstr>디스플레이 인터페이스</vt:lpstr>
      <vt:lpstr>주요 부분 – TWI (I2C)</vt:lpstr>
      <vt:lpstr>주요 부분 - Display</vt:lpstr>
      <vt:lpstr>주요 부분 - RTC</vt:lpstr>
      <vt:lpstr>전체 회로도</vt:lpstr>
      <vt:lpstr>회로도 - MCU</vt:lpstr>
      <vt:lpstr>회로도 - Peripheral</vt:lpstr>
      <vt:lpstr>구현 목표</vt:lpstr>
      <vt:lpstr>부품 리스트</vt:lpstr>
      <vt:lpstr>진행 계획</vt:lpstr>
      <vt:lpstr>예상되는 문제점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jhyun</dc:creator>
  <cp:lastModifiedBy>민재 조</cp:lastModifiedBy>
  <cp:revision>19</cp:revision>
  <dcterms:created xsi:type="dcterms:W3CDTF">2011-12-01T04:53:03Z</dcterms:created>
  <dcterms:modified xsi:type="dcterms:W3CDTF">2024-05-05T19:12:20Z</dcterms:modified>
</cp:coreProperties>
</file>