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58" r:id="rId4"/>
    <p:sldId id="271" r:id="rId5"/>
    <p:sldId id="256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8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962"/>
      </p:cViewPr>
      <p:guideLst>
        <p:guide orient="horz" pos="5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4C4B-9540-4603-BD2B-956D48978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29A9E-9765-44FA-818C-BAF4306A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02634-AF45-4F7C-8897-6D7E8BF8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C9017-A8CE-448D-B5CD-3BF14201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8A506-95F3-4825-B8DD-6B61560E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0EA64-28DE-4858-A4C5-B5EE250F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D60C45-9914-4CE6-B02A-05C841ADB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7EF68-8C4F-46A8-B2FB-4D114118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B6FA2-419E-4E92-BB09-16C04AA4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49378-BFE6-40CE-9B57-2C89BB95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13F22C-543A-4A29-9E04-9E2023DD6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7D810-7C29-4D13-995C-C0E7BE38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9B8CB-DD27-4968-BD38-99DE74AF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0413C-7B4C-4575-B3E3-09D940CC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9954E-2EC6-45FA-AAAF-9D16C063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347EA-02CD-4DFB-8D10-B7A4B053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92C72-365D-4DEB-924F-F3BECD5F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E1D62-B812-4C7C-A793-C0E1513D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70772-2DB3-4570-BD02-59AED31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F3A73-1730-4F8B-8F07-BCF55DF0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CF4D-004D-418C-B4FC-AE7C9D93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80905-31DF-4FB2-AE63-28E71C08F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C6C15-369D-4C48-B80A-CFCE2342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3797D-4748-4653-933C-19E9F24E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CD5FC-0B46-41C7-878C-81A6C068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3E17-3CB1-41F7-9A08-B9E6EAD2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DEBB0-1F1D-49B1-AABA-7C6450037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F44E5-BC89-47EA-87B2-076516E7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9E7E2-CEF0-4951-8206-DB9B748F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E43FC-C07A-482F-BF38-DFE8F5DA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ECDC7-8C9A-45D3-8E86-F6F1F51C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6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689C6-E893-4936-AC16-5FBA1A6E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8B155-BB05-4224-B5FE-C7F1DF652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FF24A-B20E-47BF-822B-125D88C0F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A753A-AEDF-4311-B290-953E158D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CC6AE-D670-4616-937D-A96467A1A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968045-B474-405B-AF30-AC742877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D0176F-EB85-4E09-AB35-F65EA770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BEFB9A-930A-4755-B637-6F0A2F9F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2F376-84B4-4237-A95B-48E8CC63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847854-B797-4FBE-AAE6-53FFFAB6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64411-8682-4C1C-AB66-A37C9574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231FF4-B75D-4D5B-B5E9-F198AC37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3AF12-E659-4B0F-8F04-E0632717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9A23E-545D-4892-91A1-0ECDF3E9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92DA7-8091-408D-B26B-05517BB2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0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08A30-F58D-4333-9D0F-F4E2C973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6891A-FF82-4BB9-87F8-1D46475C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A0FC0-1D09-4F02-8213-05ECB8F4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3D431-6572-4D64-B88A-4782A38E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33083-6A86-46A6-84C5-C22EABDA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7993D-7F2E-449A-A2D5-FE8347A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A542-5EC3-4AC3-A89A-7C7085FE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CE0725-49D9-48CB-9AB1-1145B5D00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2F573-38D3-4D63-B9CC-B7E18017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23903-7056-4A97-B7F5-E72E9A99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9467D-4367-41A8-9227-04801715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21A0A-371A-470C-B1FC-6C8AB0DD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73A339-55AE-48C1-A695-5FFF073B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3AFD1-EFCE-473D-B012-29A779C1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9551B-4831-4243-B926-866DB8B71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6B7C-647A-44FD-8CC9-28E68A248B28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A048F-D630-4E22-BE1E-BA71DE0CA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07C4-E522-4D37-9EC2-C5A6086AD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292E-771C-45B9-B3DB-4CE635E2B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526E1-58C9-405D-A004-80FA20044107}"/>
              </a:ext>
            </a:extLst>
          </p:cNvPr>
          <p:cNvSpPr txBox="1"/>
          <p:nvPr/>
        </p:nvSpPr>
        <p:spPr>
          <a:xfrm>
            <a:off x="671512" y="768044"/>
            <a:ext cx="10848975" cy="11433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시나리오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기능적 요구사항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회원은 핸드폰번호와 닉네임으로 회원가입이 가능하다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회원가입이 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회원의 핸드폰번호로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알림메시지를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발송한다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알림메시지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발송이 실패하면 회원의 상태를 비정상으로 변경한다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회원은 회원탈퇴가 가능하며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탈퇴 전 보유 포인트는 소멸되어야 하며 회원의정보는 삭제된다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회원은 포인트를 적립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사용이 가능하며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잔여포인트가 관리된다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회원상태가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정상인 경우만 적립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사용이 가능하다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마이페이지에서는 회원의 핸드폰번호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잔여포인트가 조회 가능하다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가입한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회원은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설문조사를 제출할 수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AutoNum type="arabicPeriod" startAt="2"/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제출한 설문조사는 취소 가능하다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설문조사를 이미 제출한 회원은 기존에 제출하였던 설문조사를 취소한 후 다시 제출해야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비기능적 요구사항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트랜잭션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(1)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제출한 설문조사를 취소한 이력 생성을 한 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설문조사가 취소되어야 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Sync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장애격리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(1)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제출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365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받을 수 있어야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Async (event-driven), Eventual  Consistency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(2)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취소이력 저장기능이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과중되면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취소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잠시동안 받지 않고 잠시 후에 하도록 유도한다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Circuit breaker, back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(1)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이력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페이지에서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 상태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조회 가능하다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CQRS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(2)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설문조사가 제출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때마다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제출한 회원의 상태를 변경한다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(Event driven)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4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427814"/>
            <a:ext cx="719256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차 완성 모형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D6B07-2C15-4B4F-A07A-580267C9E6A4}"/>
              </a:ext>
            </a:extLst>
          </p:cNvPr>
          <p:cNvSpPr/>
          <p:nvPr/>
        </p:nvSpPr>
        <p:spPr>
          <a:xfrm>
            <a:off x="1699032" y="1631507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22D7D6-D175-41E6-B266-3E883A608AE3}"/>
              </a:ext>
            </a:extLst>
          </p:cNvPr>
          <p:cNvSpPr/>
          <p:nvPr/>
        </p:nvSpPr>
        <p:spPr>
          <a:xfrm>
            <a:off x="3018012" y="2727600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탈퇴됨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A172-9EF2-491A-852A-47B003B93848}"/>
              </a:ext>
            </a:extLst>
          </p:cNvPr>
          <p:cNvSpPr/>
          <p:nvPr/>
        </p:nvSpPr>
        <p:spPr>
          <a:xfrm>
            <a:off x="3018012" y="1631507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58945-D4D6-4C9A-944B-813FF70E42B1}"/>
              </a:ext>
            </a:extLst>
          </p:cNvPr>
          <p:cNvSpPr/>
          <p:nvPr/>
        </p:nvSpPr>
        <p:spPr>
          <a:xfrm>
            <a:off x="1699032" y="272760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31C8F7-A1E0-4D9C-B646-1F75F595FE7B}"/>
              </a:ext>
            </a:extLst>
          </p:cNvPr>
          <p:cNvGrpSpPr/>
          <p:nvPr/>
        </p:nvGrpSpPr>
        <p:grpSpPr>
          <a:xfrm>
            <a:off x="902064" y="1950571"/>
            <a:ext cx="1035103" cy="1611826"/>
            <a:chOff x="1095900" y="1221933"/>
            <a:chExt cx="1035103" cy="1611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56FB62-7D88-44D7-B00A-A79A7D7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F4EB4-5298-4170-8412-35EC834EACD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E2A6C8-49FA-4502-A2C5-D99127A96F6D}"/>
              </a:ext>
            </a:extLst>
          </p:cNvPr>
          <p:cNvSpPr/>
          <p:nvPr/>
        </p:nvSpPr>
        <p:spPr>
          <a:xfrm>
            <a:off x="7707411" y="5658910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6B9D7-BF21-4245-B20A-2E406C2F7CD6}"/>
              </a:ext>
            </a:extLst>
          </p:cNvPr>
          <p:cNvSpPr/>
          <p:nvPr/>
        </p:nvSpPr>
        <p:spPr>
          <a:xfrm>
            <a:off x="5997040" y="565891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F8A4A-E7F7-4A9E-B8C0-6BF3B6715FD6}"/>
              </a:ext>
            </a:extLst>
          </p:cNvPr>
          <p:cNvSpPr/>
          <p:nvPr/>
        </p:nvSpPr>
        <p:spPr>
          <a:xfrm>
            <a:off x="7707411" y="454574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3D4F5-C0D1-407C-9BE6-B74E70B612AD}"/>
              </a:ext>
            </a:extLst>
          </p:cNvPr>
          <p:cNvSpPr/>
          <p:nvPr/>
        </p:nvSpPr>
        <p:spPr>
          <a:xfrm>
            <a:off x="5997040" y="454574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E06B1D-6EA9-48F5-A6D3-60601C915DC4}"/>
              </a:ext>
            </a:extLst>
          </p:cNvPr>
          <p:cNvGrpSpPr/>
          <p:nvPr/>
        </p:nvGrpSpPr>
        <p:grpSpPr>
          <a:xfrm>
            <a:off x="5196674" y="4662400"/>
            <a:ext cx="1035103" cy="1611826"/>
            <a:chOff x="1095900" y="1221933"/>
            <a:chExt cx="1035103" cy="161182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4F32B75-AE79-47A8-ACD3-9235B8C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D28323-5803-4B9D-B964-A3A85CEAC73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6155001" y="1349760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6940491" y="1655819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16859-404B-48D2-8729-EDA8D54F87F8}"/>
              </a:ext>
            </a:extLst>
          </p:cNvPr>
          <p:cNvSpPr/>
          <p:nvPr/>
        </p:nvSpPr>
        <p:spPr>
          <a:xfrm>
            <a:off x="387626" y="1013790"/>
            <a:ext cx="4214191" cy="387218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9D584-B11D-4A81-B547-B715DDFF0E85}"/>
              </a:ext>
            </a:extLst>
          </p:cNvPr>
          <p:cNvSpPr/>
          <p:nvPr/>
        </p:nvSpPr>
        <p:spPr>
          <a:xfrm>
            <a:off x="1751452" y="989372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A2FB3-F4C0-4825-A53E-FA2309FCA29D}"/>
              </a:ext>
            </a:extLst>
          </p:cNvPr>
          <p:cNvSpPr/>
          <p:nvPr/>
        </p:nvSpPr>
        <p:spPr>
          <a:xfrm>
            <a:off x="4991458" y="926935"/>
            <a:ext cx="3337534" cy="177942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3D8C-C691-4322-8FEB-3DA635FCE136}"/>
              </a:ext>
            </a:extLst>
          </p:cNvPr>
          <p:cNvSpPr/>
          <p:nvPr/>
        </p:nvSpPr>
        <p:spPr>
          <a:xfrm>
            <a:off x="6355283" y="849987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CEA1C-ACFB-4712-B1E2-92D03896674F}"/>
              </a:ext>
            </a:extLst>
          </p:cNvPr>
          <p:cNvSpPr/>
          <p:nvPr/>
        </p:nvSpPr>
        <p:spPr>
          <a:xfrm>
            <a:off x="4991458" y="2880413"/>
            <a:ext cx="4214191" cy="373904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3F050-B9BD-4B65-B0C9-B4E993DC2BCE}"/>
              </a:ext>
            </a:extLst>
          </p:cNvPr>
          <p:cNvSpPr/>
          <p:nvPr/>
        </p:nvSpPr>
        <p:spPr>
          <a:xfrm>
            <a:off x="6355284" y="2855995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B889B5-ED87-42A0-AE21-3C5DF09A7BE2}"/>
              </a:ext>
            </a:extLst>
          </p:cNvPr>
          <p:cNvSpPr/>
          <p:nvPr/>
        </p:nvSpPr>
        <p:spPr>
          <a:xfrm>
            <a:off x="7707411" y="343257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246D5-5DAC-4862-B8DE-6659AD5DB392}"/>
              </a:ext>
            </a:extLst>
          </p:cNvPr>
          <p:cNvSpPr/>
          <p:nvPr/>
        </p:nvSpPr>
        <p:spPr>
          <a:xfrm>
            <a:off x="3018012" y="382369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상태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816101-7C1E-4EEC-8952-1D99043B2C53}"/>
              </a:ext>
            </a:extLst>
          </p:cNvPr>
          <p:cNvSpPr/>
          <p:nvPr/>
        </p:nvSpPr>
        <p:spPr>
          <a:xfrm>
            <a:off x="5214609" y="1556449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72E990-F6E5-4D1B-B77F-F4C7988A8611}"/>
              </a:ext>
            </a:extLst>
          </p:cNvPr>
          <p:cNvSpPr/>
          <p:nvPr/>
        </p:nvSpPr>
        <p:spPr>
          <a:xfrm>
            <a:off x="1699032" y="3823694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068F78-27D6-49DF-A470-1E3B3BFC654A}"/>
              </a:ext>
            </a:extLst>
          </p:cNvPr>
          <p:cNvSpPr/>
          <p:nvPr/>
        </p:nvSpPr>
        <p:spPr>
          <a:xfrm>
            <a:off x="5997040" y="3432571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7C2A9-9476-4FF2-8551-F85BEB27EB0F}"/>
              </a:ext>
            </a:extLst>
          </p:cNvPr>
          <p:cNvSpPr/>
          <p:nvPr/>
        </p:nvSpPr>
        <p:spPr>
          <a:xfrm>
            <a:off x="2388615" y="2225222"/>
            <a:ext cx="972000" cy="1766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EEC9A0-33D3-4242-8D38-180F297426A7}"/>
              </a:ext>
            </a:extLst>
          </p:cNvPr>
          <p:cNvSpPr/>
          <p:nvPr/>
        </p:nvSpPr>
        <p:spPr>
          <a:xfrm>
            <a:off x="3015452" y="5171896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Pub/Sub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C9A4CE2-2818-44F3-97A3-4FBDDFCD63C7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4026012" y="3141600"/>
            <a:ext cx="1971028" cy="704971"/>
          </a:xfrm>
          <a:prstGeom prst="bentConnector3">
            <a:avLst>
              <a:gd name="adj1" fmla="val 42268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C6571D-2D85-48F8-8A4D-A50872AE21F5}"/>
              </a:ext>
            </a:extLst>
          </p:cNvPr>
          <p:cNvSpPr/>
          <p:nvPr/>
        </p:nvSpPr>
        <p:spPr>
          <a:xfrm>
            <a:off x="4522191" y="2940545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Req/Resp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BD1147-B22B-4723-9112-572DCA3D4598}"/>
              </a:ext>
            </a:extLst>
          </p:cNvPr>
          <p:cNvGrpSpPr/>
          <p:nvPr/>
        </p:nvGrpSpPr>
        <p:grpSpPr>
          <a:xfrm>
            <a:off x="8533986" y="891417"/>
            <a:ext cx="1406697" cy="1714188"/>
            <a:chOff x="10082458" y="725440"/>
            <a:chExt cx="1406697" cy="17141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FB9F0C3-AF70-46F7-A026-E0A37C6831E3}"/>
                </a:ext>
              </a:extLst>
            </p:cNvPr>
            <p:cNvSpPr/>
            <p:nvPr/>
          </p:nvSpPr>
          <p:spPr>
            <a:xfrm>
              <a:off x="10281806" y="1335050"/>
              <a:ext cx="1008000" cy="82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2E6A9AE-556C-42CE-814A-2FA0B842A6E6}"/>
                </a:ext>
              </a:extLst>
            </p:cNvPr>
            <p:cNvSpPr/>
            <p:nvPr/>
          </p:nvSpPr>
          <p:spPr>
            <a:xfrm>
              <a:off x="10141852" y="749859"/>
              <a:ext cx="1287908" cy="168976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C4EC39A-45D6-462B-B994-45A871F00C04}"/>
                </a:ext>
              </a:extLst>
            </p:cNvPr>
            <p:cNvSpPr/>
            <p:nvPr/>
          </p:nvSpPr>
          <p:spPr>
            <a:xfrm>
              <a:off x="10082458" y="725440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654C5-482E-4039-B11A-90EDD2E656DC}"/>
              </a:ext>
            </a:extLst>
          </p:cNvPr>
          <p:cNvSpPr/>
          <p:nvPr/>
        </p:nvSpPr>
        <p:spPr>
          <a:xfrm>
            <a:off x="6900490" y="3924828"/>
            <a:ext cx="972000" cy="2006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C33909D-E376-4C28-B9ED-20C710C942DE}"/>
              </a:ext>
            </a:extLst>
          </p:cNvPr>
          <p:cNvCxnSpPr>
            <a:cxnSpLocks/>
          </p:cNvCxnSpPr>
          <p:nvPr/>
        </p:nvCxnSpPr>
        <p:spPr>
          <a:xfrm rot="5400000">
            <a:off x="3734417" y="917307"/>
            <a:ext cx="2167875" cy="5252275"/>
          </a:xfrm>
          <a:prstGeom prst="bentConnector3">
            <a:avLst>
              <a:gd name="adj1" fmla="val 126591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3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89" y="427814"/>
            <a:ext cx="803698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차 완성본에 대한 기능적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비기능적 요구사항을 커버하는지 검증 및 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D6B07-2C15-4B4F-A07A-580267C9E6A4}"/>
              </a:ext>
            </a:extLst>
          </p:cNvPr>
          <p:cNvSpPr/>
          <p:nvPr/>
        </p:nvSpPr>
        <p:spPr>
          <a:xfrm>
            <a:off x="1712827" y="1686338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22D7D6-D175-41E6-B266-3E883A608AE3}"/>
              </a:ext>
            </a:extLst>
          </p:cNvPr>
          <p:cNvSpPr/>
          <p:nvPr/>
        </p:nvSpPr>
        <p:spPr>
          <a:xfrm>
            <a:off x="3018012" y="275501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탈퇴됨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A172-9EF2-491A-852A-47B003B93848}"/>
              </a:ext>
            </a:extLst>
          </p:cNvPr>
          <p:cNvSpPr/>
          <p:nvPr/>
        </p:nvSpPr>
        <p:spPr>
          <a:xfrm>
            <a:off x="3018012" y="1686338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58945-D4D6-4C9A-944B-813FF70E42B1}"/>
              </a:ext>
            </a:extLst>
          </p:cNvPr>
          <p:cNvSpPr/>
          <p:nvPr/>
        </p:nvSpPr>
        <p:spPr>
          <a:xfrm>
            <a:off x="1712827" y="2755016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31C8F7-A1E0-4D9C-B646-1F75F595FE7B}"/>
              </a:ext>
            </a:extLst>
          </p:cNvPr>
          <p:cNvGrpSpPr/>
          <p:nvPr/>
        </p:nvGrpSpPr>
        <p:grpSpPr>
          <a:xfrm>
            <a:off x="902064" y="1950571"/>
            <a:ext cx="1035103" cy="1611826"/>
            <a:chOff x="1095900" y="1221933"/>
            <a:chExt cx="1035103" cy="1611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56FB62-7D88-44D7-B00A-A79A7D7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F4EB4-5298-4170-8412-35EC834EACD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E2A6C8-49FA-4502-A2C5-D99127A96F6D}"/>
              </a:ext>
            </a:extLst>
          </p:cNvPr>
          <p:cNvSpPr/>
          <p:nvPr/>
        </p:nvSpPr>
        <p:spPr>
          <a:xfrm>
            <a:off x="10480424" y="485867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6B9D7-BF21-4245-B20A-2E406C2F7CD6}"/>
              </a:ext>
            </a:extLst>
          </p:cNvPr>
          <p:cNvSpPr/>
          <p:nvPr/>
        </p:nvSpPr>
        <p:spPr>
          <a:xfrm>
            <a:off x="8770053" y="4858676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F8A4A-E7F7-4A9E-B8C0-6BF3B6715FD6}"/>
              </a:ext>
            </a:extLst>
          </p:cNvPr>
          <p:cNvSpPr/>
          <p:nvPr/>
        </p:nvSpPr>
        <p:spPr>
          <a:xfrm>
            <a:off x="10480424" y="382757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3D4F5-C0D1-407C-9BE6-B74E70B612AD}"/>
              </a:ext>
            </a:extLst>
          </p:cNvPr>
          <p:cNvSpPr/>
          <p:nvPr/>
        </p:nvSpPr>
        <p:spPr>
          <a:xfrm>
            <a:off x="8770053" y="3791821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E06B1D-6EA9-48F5-A6D3-60601C915DC4}"/>
              </a:ext>
            </a:extLst>
          </p:cNvPr>
          <p:cNvGrpSpPr/>
          <p:nvPr/>
        </p:nvGrpSpPr>
        <p:grpSpPr>
          <a:xfrm>
            <a:off x="7969687" y="4026295"/>
            <a:ext cx="1035103" cy="1611826"/>
            <a:chOff x="1095900" y="1221933"/>
            <a:chExt cx="1035103" cy="161182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4F32B75-AE79-47A8-ACD3-9235B8C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D28323-5803-4B9D-B964-A3A85CEAC73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6155001" y="1349760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6509149" y="202547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16859-404B-48D2-8729-EDA8D54F87F8}"/>
              </a:ext>
            </a:extLst>
          </p:cNvPr>
          <p:cNvSpPr/>
          <p:nvPr/>
        </p:nvSpPr>
        <p:spPr>
          <a:xfrm>
            <a:off x="387626" y="1013790"/>
            <a:ext cx="4214191" cy="387218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9D584-B11D-4A81-B547-B715DDFF0E85}"/>
              </a:ext>
            </a:extLst>
          </p:cNvPr>
          <p:cNvSpPr/>
          <p:nvPr/>
        </p:nvSpPr>
        <p:spPr>
          <a:xfrm>
            <a:off x="1751452" y="989372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A2FB3-F4C0-4825-A53E-FA2309FCA29D}"/>
              </a:ext>
            </a:extLst>
          </p:cNvPr>
          <p:cNvSpPr/>
          <p:nvPr/>
        </p:nvSpPr>
        <p:spPr>
          <a:xfrm>
            <a:off x="5060868" y="926934"/>
            <a:ext cx="2631703" cy="222376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3D8C-C691-4322-8FEB-3DA635FCE136}"/>
              </a:ext>
            </a:extLst>
          </p:cNvPr>
          <p:cNvSpPr/>
          <p:nvPr/>
        </p:nvSpPr>
        <p:spPr>
          <a:xfrm>
            <a:off x="5673371" y="849987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CEA1C-ACFB-4712-B1E2-92D03896674F}"/>
              </a:ext>
            </a:extLst>
          </p:cNvPr>
          <p:cNvSpPr/>
          <p:nvPr/>
        </p:nvSpPr>
        <p:spPr>
          <a:xfrm>
            <a:off x="7764471" y="2244307"/>
            <a:ext cx="4214191" cy="444472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3F050-B9BD-4B65-B0C9-B4E993DC2BCE}"/>
              </a:ext>
            </a:extLst>
          </p:cNvPr>
          <p:cNvSpPr/>
          <p:nvPr/>
        </p:nvSpPr>
        <p:spPr>
          <a:xfrm>
            <a:off x="9128297" y="2219890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B889B5-ED87-42A0-AE21-3C5DF09A7BE2}"/>
              </a:ext>
            </a:extLst>
          </p:cNvPr>
          <p:cNvSpPr/>
          <p:nvPr/>
        </p:nvSpPr>
        <p:spPr>
          <a:xfrm>
            <a:off x="10480424" y="279646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246D5-5DAC-4862-B8DE-6659AD5DB392}"/>
              </a:ext>
            </a:extLst>
          </p:cNvPr>
          <p:cNvSpPr/>
          <p:nvPr/>
        </p:nvSpPr>
        <p:spPr>
          <a:xfrm>
            <a:off x="3018012" y="382369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상태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816101-7C1E-4EEC-8952-1D99043B2C53}"/>
              </a:ext>
            </a:extLst>
          </p:cNvPr>
          <p:cNvSpPr/>
          <p:nvPr/>
        </p:nvSpPr>
        <p:spPr>
          <a:xfrm>
            <a:off x="5214609" y="1556449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72E990-F6E5-4D1B-B77F-F4C7988A8611}"/>
              </a:ext>
            </a:extLst>
          </p:cNvPr>
          <p:cNvSpPr/>
          <p:nvPr/>
        </p:nvSpPr>
        <p:spPr>
          <a:xfrm>
            <a:off x="1712827" y="3823694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068F78-27D6-49DF-A470-1E3B3BFC654A}"/>
              </a:ext>
            </a:extLst>
          </p:cNvPr>
          <p:cNvSpPr/>
          <p:nvPr/>
        </p:nvSpPr>
        <p:spPr>
          <a:xfrm>
            <a:off x="8770053" y="2796466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7C2A9-9476-4FF2-8551-F85BEB27EB0F}"/>
              </a:ext>
            </a:extLst>
          </p:cNvPr>
          <p:cNvSpPr/>
          <p:nvPr/>
        </p:nvSpPr>
        <p:spPr>
          <a:xfrm>
            <a:off x="2388615" y="2201656"/>
            <a:ext cx="972000" cy="1923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C33909D-E376-4C28-B9ED-20C710C942DE}"/>
              </a:ext>
            </a:extLst>
          </p:cNvPr>
          <p:cNvCxnSpPr>
            <a:cxnSpLocks/>
            <a:stCxn id="8" idx="2"/>
            <a:endCxn id="51" idx="2"/>
          </p:cNvCxnSpPr>
          <p:nvPr/>
        </p:nvCxnSpPr>
        <p:spPr>
          <a:xfrm rot="5400000">
            <a:off x="3715878" y="1354423"/>
            <a:ext cx="1798220" cy="4796322"/>
          </a:xfrm>
          <a:prstGeom prst="bentConnector3">
            <a:avLst>
              <a:gd name="adj1" fmla="val 112713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EEC9A0-33D3-4242-8D38-180F297426A7}"/>
              </a:ext>
            </a:extLst>
          </p:cNvPr>
          <p:cNvSpPr/>
          <p:nvPr/>
        </p:nvSpPr>
        <p:spPr>
          <a:xfrm>
            <a:off x="3011558" y="5171896"/>
            <a:ext cx="101189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Pub/Sub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C9A4CE2-2818-44F3-97A3-4FBDDFCD63C7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4026012" y="3169016"/>
            <a:ext cx="4744041" cy="41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C6571D-2D85-48F8-8A4D-A50872AE21F5}"/>
              </a:ext>
            </a:extLst>
          </p:cNvPr>
          <p:cNvSpPr/>
          <p:nvPr/>
        </p:nvSpPr>
        <p:spPr>
          <a:xfrm>
            <a:off x="5087999" y="3398418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Req/Resp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096607-D52E-4A11-BD2D-861FEF009D08}"/>
              </a:ext>
            </a:extLst>
          </p:cNvPr>
          <p:cNvSpPr/>
          <p:nvPr/>
        </p:nvSpPr>
        <p:spPr>
          <a:xfrm>
            <a:off x="9253007" y="829273"/>
            <a:ext cx="2725655" cy="1313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시나리오 중 </a:t>
            </a:r>
            <a:endParaRPr lang="en-US" altLang="ko-KR" sz="1200" b="1" i="0" dirty="0">
              <a:solidFill>
                <a:srgbClr val="24292E"/>
              </a:solidFill>
              <a:effectLst/>
              <a:latin typeface="+mn-ea"/>
            </a:endParaRPr>
          </a:p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5. 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회원은 포인트를 적립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/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사용이 가능하며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, 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잔여포인트가 관리된다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. </a:t>
            </a:r>
            <a:r>
              <a:rPr lang="ko-KR" altLang="en-US" sz="1200" b="1" i="0" dirty="0">
                <a:solidFill>
                  <a:srgbClr val="24292E"/>
                </a:solidFill>
                <a:effectLst/>
                <a:latin typeface="+mn-ea"/>
              </a:rPr>
              <a:t>이때</a:t>
            </a:r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+mn-ea"/>
              </a:rPr>
              <a:t>회원상태가 정상인 경우만 적립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+mn-ea"/>
              </a:rPr>
              <a:t>/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+mn-ea"/>
              </a:rPr>
              <a:t>사용이 가능하다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+mn-ea"/>
              </a:rPr>
              <a:t>. (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+mn-ea"/>
              </a:rPr>
              <a:t>변경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+mn-ea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→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변경 필요</a:t>
            </a:r>
            <a:endParaRPr lang="en-US" altLang="ko-KR" sz="1200" b="1" i="0" dirty="0"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15DAB99-8A55-47E3-9253-B96D28D822B5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>
            <a:off x="4026012" y="4237694"/>
            <a:ext cx="4787592" cy="192588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ECC374-56AC-43F4-8397-1D247CEFBFBD}"/>
              </a:ext>
            </a:extLst>
          </p:cNvPr>
          <p:cNvSpPr/>
          <p:nvPr/>
        </p:nvSpPr>
        <p:spPr>
          <a:xfrm>
            <a:off x="8813604" y="5749577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654C5-482E-4039-B11A-90EDD2E656DC}"/>
              </a:ext>
            </a:extLst>
          </p:cNvPr>
          <p:cNvSpPr/>
          <p:nvPr/>
        </p:nvSpPr>
        <p:spPr>
          <a:xfrm>
            <a:off x="9673503" y="3315503"/>
            <a:ext cx="972000" cy="28020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9748BE-3888-4891-8400-CD9C038B1CBD}"/>
              </a:ext>
            </a:extLst>
          </p:cNvPr>
          <p:cNvSpPr/>
          <p:nvPr/>
        </p:nvSpPr>
        <p:spPr>
          <a:xfrm>
            <a:off x="6068172" y="6117536"/>
            <a:ext cx="101189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Pub/Sub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B55D8C-03E0-4629-BF4E-6F7F6760099C}"/>
              </a:ext>
            </a:extLst>
          </p:cNvPr>
          <p:cNvGrpSpPr/>
          <p:nvPr/>
        </p:nvGrpSpPr>
        <p:grpSpPr>
          <a:xfrm>
            <a:off x="7846312" y="883791"/>
            <a:ext cx="1406697" cy="1201882"/>
            <a:chOff x="7846312" y="883791"/>
            <a:chExt cx="1406697" cy="1201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61DA752-0276-4B23-B5A3-A7018CC36136}"/>
                </a:ext>
              </a:extLst>
            </p:cNvPr>
            <p:cNvSpPr/>
            <p:nvPr/>
          </p:nvSpPr>
          <p:spPr>
            <a:xfrm>
              <a:off x="8045660" y="1493401"/>
              <a:ext cx="1008000" cy="5120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F9279B9-3FC6-4687-B48A-1839515FA3E0}"/>
                </a:ext>
              </a:extLst>
            </p:cNvPr>
            <p:cNvSpPr/>
            <p:nvPr/>
          </p:nvSpPr>
          <p:spPr>
            <a:xfrm>
              <a:off x="7905706" y="908210"/>
              <a:ext cx="1287908" cy="11774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195FE8-10CF-49FC-AD7D-ECF3DE5B0B62}"/>
                </a:ext>
              </a:extLst>
            </p:cNvPr>
            <p:cNvSpPr/>
            <p:nvPr/>
          </p:nvSpPr>
          <p:spPr>
            <a:xfrm>
              <a:off x="7846312" y="883791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2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3EBF71-43AA-410B-95C6-301555D93B23}"/>
              </a:ext>
            </a:extLst>
          </p:cNvPr>
          <p:cNvSpPr/>
          <p:nvPr/>
        </p:nvSpPr>
        <p:spPr>
          <a:xfrm>
            <a:off x="669290" y="375285"/>
            <a:ext cx="467065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분석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D8D162-E948-4A63-88AA-BBB64BE18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71"/>
          <a:stretch/>
        </p:blipFill>
        <p:spPr>
          <a:xfrm>
            <a:off x="627752" y="1404112"/>
            <a:ext cx="6332846" cy="28425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6494868-ACC7-403E-8676-B3E562EF0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3"/>
          <a:stretch/>
        </p:blipFill>
        <p:spPr>
          <a:xfrm>
            <a:off x="6712226" y="3349485"/>
            <a:ext cx="5314919" cy="33368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6FDA42-E7D0-4D19-80A8-2A73C5C61EBE}"/>
              </a:ext>
            </a:extLst>
          </p:cNvPr>
          <p:cNvSpPr/>
          <p:nvPr/>
        </p:nvSpPr>
        <p:spPr>
          <a:xfrm>
            <a:off x="831630" y="976939"/>
            <a:ext cx="339250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AS-IS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조직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(Horizontally-Aligned)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A0C9F7-BF71-40FE-A812-C113D2034EDA}"/>
              </a:ext>
            </a:extLst>
          </p:cNvPr>
          <p:cNvSpPr/>
          <p:nvPr/>
        </p:nvSpPr>
        <p:spPr>
          <a:xfrm>
            <a:off x="6987843" y="2611095"/>
            <a:ext cx="339250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TO-BE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조직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(Vertically-Aligned)</a:t>
            </a:r>
          </a:p>
        </p:txBody>
      </p:sp>
    </p:spTree>
    <p:extLst>
      <p:ext uri="{BB962C8B-B14F-4D97-AF65-F5344CB8AC3E}">
        <p14:creationId xmlns:p14="http://schemas.microsoft.com/office/powerpoint/2010/main" val="131413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3EBF71-43AA-410B-95C6-301555D93B23}"/>
              </a:ext>
            </a:extLst>
          </p:cNvPr>
          <p:cNvSpPr/>
          <p:nvPr/>
        </p:nvSpPr>
        <p:spPr>
          <a:xfrm>
            <a:off x="669290" y="375285"/>
            <a:ext cx="467065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참고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6B1C2-BCD8-47C1-999B-1C10AE85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66" y="653907"/>
            <a:ext cx="7582290" cy="555018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CD9EE3-ADD1-4FBA-BBA9-AD362F0B6911}"/>
              </a:ext>
            </a:extLst>
          </p:cNvPr>
          <p:cNvGrpSpPr/>
          <p:nvPr/>
        </p:nvGrpSpPr>
        <p:grpSpPr>
          <a:xfrm>
            <a:off x="7535766" y="1472814"/>
            <a:ext cx="3931229" cy="1281358"/>
            <a:chOff x="7535766" y="1472814"/>
            <a:chExt cx="3931229" cy="12813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43980D-5452-49EB-95B6-BB5263AA8FCA}"/>
                </a:ext>
              </a:extLst>
            </p:cNvPr>
            <p:cNvSpPr/>
            <p:nvPr/>
          </p:nvSpPr>
          <p:spPr>
            <a:xfrm>
              <a:off x="8560449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포인트</a:t>
              </a:r>
              <a:endParaRPr lang="en-US" altLang="ko-KR" sz="15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시스템팀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09D1F3-FB68-4C9F-B748-6688C9A7CD69}"/>
                </a:ext>
              </a:extLst>
            </p:cNvPr>
            <p:cNvSpPr/>
            <p:nvPr/>
          </p:nvSpPr>
          <p:spPr>
            <a:xfrm>
              <a:off x="7535766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 err="1">
                  <a:solidFill>
                    <a:schemeClr val="bg1"/>
                  </a:solidFill>
                  <a:effectLst/>
                  <a:latin typeface="+mn-ea"/>
                </a:rPr>
                <a:t>회원시스</a:t>
              </a:r>
              <a:endParaRPr lang="en-US" altLang="ko-KR" sz="1500" b="1" i="0" dirty="0">
                <a:solidFill>
                  <a:schemeClr val="bg1"/>
                </a:solidFill>
                <a:effectLst/>
                <a:latin typeface="+mn-ea"/>
              </a:endParaRPr>
            </a:p>
            <a:p>
              <a:pPr algn="ctr"/>
              <a:r>
                <a:rPr lang="ko-KR" altLang="en-US" sz="1500" b="1" i="0" dirty="0" err="1">
                  <a:solidFill>
                    <a:schemeClr val="bg1"/>
                  </a:solidFill>
                  <a:effectLst/>
                  <a:latin typeface="+mn-ea"/>
                </a:rPr>
                <a:t>템팀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F37999-0405-4810-A5B0-E34B668A0A1F}"/>
                </a:ext>
              </a:extLst>
            </p:cNvPr>
            <p:cNvSpPr/>
            <p:nvPr/>
          </p:nvSpPr>
          <p:spPr>
            <a:xfrm>
              <a:off x="9497658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메시지</a:t>
              </a:r>
              <a:endParaRPr lang="en-US" altLang="ko-KR" sz="15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팀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72D259-0394-4586-8B28-DA16FCF314D2}"/>
                </a:ext>
              </a:extLst>
            </p:cNvPr>
            <p:cNvSpPr/>
            <p:nvPr/>
          </p:nvSpPr>
          <p:spPr>
            <a:xfrm>
              <a:off x="8889570" y="1477332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적립</a:t>
              </a:r>
              <a:r>
                <a:rPr lang="en-US" altLang="ko-KR" sz="1500" b="1" dirty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사용 잔액관리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58EBB-1E52-4B6B-A0CA-B9F0889734BC}"/>
                </a:ext>
              </a:extLst>
            </p:cNvPr>
            <p:cNvSpPr/>
            <p:nvPr/>
          </p:nvSpPr>
          <p:spPr>
            <a:xfrm>
              <a:off x="7614856" y="1472815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회원관리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783710-061F-4DE3-AD86-0315597BD415}"/>
                </a:ext>
              </a:extLst>
            </p:cNvPr>
            <p:cNvSpPr/>
            <p:nvPr/>
          </p:nvSpPr>
          <p:spPr>
            <a:xfrm>
              <a:off x="10426244" y="1472814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메시지관리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8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3EBF71-43AA-410B-95C6-301555D93B23}"/>
              </a:ext>
            </a:extLst>
          </p:cNvPr>
          <p:cNvSpPr/>
          <p:nvPr/>
        </p:nvSpPr>
        <p:spPr>
          <a:xfrm>
            <a:off x="669290" y="375285"/>
            <a:ext cx="467065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참고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6B1C2-BCD8-47C1-999B-1C10AE85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66" y="653907"/>
            <a:ext cx="7582290" cy="555018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CD9EE3-ADD1-4FBA-BBA9-AD362F0B6911}"/>
              </a:ext>
            </a:extLst>
          </p:cNvPr>
          <p:cNvGrpSpPr/>
          <p:nvPr/>
        </p:nvGrpSpPr>
        <p:grpSpPr>
          <a:xfrm>
            <a:off x="7535766" y="1472814"/>
            <a:ext cx="3931229" cy="1281358"/>
            <a:chOff x="7535766" y="1472814"/>
            <a:chExt cx="3931229" cy="12813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43980D-5452-49EB-95B6-BB5263AA8FCA}"/>
                </a:ext>
              </a:extLst>
            </p:cNvPr>
            <p:cNvSpPr/>
            <p:nvPr/>
          </p:nvSpPr>
          <p:spPr>
            <a:xfrm>
              <a:off x="8560449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chemeClr val="bg1"/>
                  </a:solidFill>
                  <a:latin typeface="+mn-ea"/>
                </a:rPr>
                <a:t>기존팀</a:t>
              </a:r>
              <a:r>
                <a:rPr lang="en-US" altLang="ko-KR" sz="15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09D1F3-FB68-4C9F-B748-6688C9A7CD69}"/>
                </a:ext>
              </a:extLst>
            </p:cNvPr>
            <p:cNvSpPr/>
            <p:nvPr/>
          </p:nvSpPr>
          <p:spPr>
            <a:xfrm>
              <a:off x="7535766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 err="1">
                  <a:solidFill>
                    <a:schemeClr val="bg1"/>
                  </a:solidFill>
                  <a:effectLst/>
                  <a:latin typeface="+mn-ea"/>
                </a:rPr>
                <a:t>기존팀</a:t>
              </a:r>
              <a:r>
                <a:rPr lang="en-US" altLang="ko-KR" sz="1500" b="1" i="0" dirty="0">
                  <a:solidFill>
                    <a:schemeClr val="bg1"/>
                  </a:solidFill>
                  <a:effectLst/>
                  <a:latin typeface="+mn-ea"/>
                </a:rPr>
                <a:t>1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F37999-0405-4810-A5B0-E34B668A0A1F}"/>
                </a:ext>
              </a:extLst>
            </p:cNvPr>
            <p:cNvSpPr/>
            <p:nvPr/>
          </p:nvSpPr>
          <p:spPr>
            <a:xfrm>
              <a:off x="9497658" y="2325547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고객성향관리</a:t>
              </a:r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팀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72D259-0394-4586-8B28-DA16FCF314D2}"/>
                </a:ext>
              </a:extLst>
            </p:cNvPr>
            <p:cNvSpPr/>
            <p:nvPr/>
          </p:nvSpPr>
          <p:spPr>
            <a:xfrm>
              <a:off x="8889570" y="1477332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기존 팀</a:t>
              </a:r>
              <a:r>
                <a:rPr lang="en-US" altLang="ko-KR" sz="15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500" b="1" i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58EBB-1E52-4B6B-A0CA-B9F0889734BC}"/>
                </a:ext>
              </a:extLst>
            </p:cNvPr>
            <p:cNvSpPr/>
            <p:nvPr/>
          </p:nvSpPr>
          <p:spPr>
            <a:xfrm>
              <a:off x="7614856" y="1472815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+mn-ea"/>
                </a:rPr>
                <a:t>기존 팀</a:t>
              </a:r>
              <a:r>
                <a:rPr lang="en-US" altLang="ko-KR" sz="15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783710-061F-4DE3-AD86-0315597BD415}"/>
                </a:ext>
              </a:extLst>
            </p:cNvPr>
            <p:cNvSpPr/>
            <p:nvPr/>
          </p:nvSpPr>
          <p:spPr>
            <a:xfrm>
              <a:off x="10426244" y="1472814"/>
              <a:ext cx="1040751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고객성향</a:t>
              </a:r>
              <a:endParaRPr lang="en-US" altLang="ko-KR" sz="1500" b="1" i="0" dirty="0">
                <a:solidFill>
                  <a:schemeClr val="bg1"/>
                </a:solidFill>
                <a:effectLst/>
                <a:latin typeface="+mn-ea"/>
              </a:endParaRPr>
            </a:p>
            <a:p>
              <a:pPr algn="ctr"/>
              <a:r>
                <a:rPr lang="ko-KR" altLang="en-US" sz="1500" b="1" i="0" dirty="0">
                  <a:solidFill>
                    <a:schemeClr val="bg1"/>
                  </a:solidFill>
                  <a:effectLst/>
                  <a:latin typeface="+mn-ea"/>
                </a:rPr>
                <a:t>관리팀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51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F8BB29-D2BD-4B38-AF43-B799D548C730}"/>
              </a:ext>
            </a:extLst>
          </p:cNvPr>
          <p:cNvSpPr/>
          <p:nvPr/>
        </p:nvSpPr>
        <p:spPr>
          <a:xfrm>
            <a:off x="583324" y="471489"/>
            <a:ext cx="803698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Event Storming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7160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F8BB29-D2BD-4B38-AF43-B799D548C730}"/>
              </a:ext>
            </a:extLst>
          </p:cNvPr>
          <p:cNvSpPr/>
          <p:nvPr/>
        </p:nvSpPr>
        <p:spPr>
          <a:xfrm>
            <a:off x="583324" y="471489"/>
            <a:ext cx="803698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헥사고날</a:t>
            </a:r>
            <a:r>
              <a:rPr lang="ko-KR" altLang="en-US" b="1" dirty="0">
                <a:solidFill>
                  <a:schemeClr val="tx1"/>
                </a:solidFill>
              </a:rPr>
              <a:t> 아키텍처 변화</a:t>
            </a:r>
            <a:endParaRPr lang="ko-KR" altLang="en-US" b="1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CA47E-CA4B-4CEB-9AE1-79402D1F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8" y="1591294"/>
            <a:ext cx="8126637" cy="32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1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C65CF-6095-4066-9D24-49FEEEC4A2F1}"/>
              </a:ext>
            </a:extLst>
          </p:cNvPr>
          <p:cNvSpPr/>
          <p:nvPr/>
        </p:nvSpPr>
        <p:spPr>
          <a:xfrm>
            <a:off x="669290" y="375285"/>
            <a:ext cx="231203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이벤트 도출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30CA50-448C-4C4E-9EE9-AF91B30583A8}"/>
              </a:ext>
            </a:extLst>
          </p:cNvPr>
          <p:cNvSpPr/>
          <p:nvPr/>
        </p:nvSpPr>
        <p:spPr>
          <a:xfrm>
            <a:off x="669289" y="2932045"/>
            <a:ext cx="231203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부적격 이벤트 탈락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F1F9320-3EFF-4021-B7B8-F2284F3C9F92}"/>
              </a:ext>
            </a:extLst>
          </p:cNvPr>
          <p:cNvGrpSpPr/>
          <p:nvPr/>
        </p:nvGrpSpPr>
        <p:grpSpPr>
          <a:xfrm>
            <a:off x="669290" y="922020"/>
            <a:ext cx="10236647" cy="2010757"/>
            <a:chOff x="669290" y="922020"/>
            <a:chExt cx="10236647" cy="20107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A4EDC6-6D23-4D20-AFAD-413217D636FF}"/>
                </a:ext>
              </a:extLst>
            </p:cNvPr>
            <p:cNvSpPr/>
            <p:nvPr/>
          </p:nvSpPr>
          <p:spPr>
            <a:xfrm>
              <a:off x="669290" y="922020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4D73E6-202D-43B4-ACA1-1D83BDE8BB66}"/>
                </a:ext>
              </a:extLst>
            </p:cNvPr>
            <p:cNvSpPr/>
            <p:nvPr/>
          </p:nvSpPr>
          <p:spPr>
            <a:xfrm>
              <a:off x="2238872" y="922020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메시지를 보냄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DCC259-7531-4794-94A9-5579A1721A28}"/>
                </a:ext>
              </a:extLst>
            </p:cNvPr>
            <p:cNvSpPr/>
            <p:nvPr/>
          </p:nvSpPr>
          <p:spPr>
            <a:xfrm>
              <a:off x="5378036" y="922020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가입 메뉴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선택툄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78DCC9-F28D-4E04-804F-2E986E99AB4C}"/>
                </a:ext>
              </a:extLst>
            </p:cNvPr>
            <p:cNvSpPr/>
            <p:nvPr/>
          </p:nvSpPr>
          <p:spPr>
            <a:xfrm>
              <a:off x="5485565" y="2104777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적립됨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0762AA-CF65-4928-8310-1B12E9D11D42}"/>
                </a:ext>
              </a:extLst>
            </p:cNvPr>
            <p:cNvSpPr/>
            <p:nvPr/>
          </p:nvSpPr>
          <p:spPr>
            <a:xfrm>
              <a:off x="6853196" y="2104777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사용됨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088004-42B3-4E8D-B5BF-16A4DB09CDD9}"/>
                </a:ext>
              </a:extLst>
            </p:cNvPr>
            <p:cNvSpPr/>
            <p:nvPr/>
          </p:nvSpPr>
          <p:spPr>
            <a:xfrm>
              <a:off x="9897937" y="2104777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소멸됨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9410886-283F-4545-AE2D-8D8080CDA0CD}"/>
                </a:ext>
              </a:extLst>
            </p:cNvPr>
            <p:cNvSpPr/>
            <p:nvPr/>
          </p:nvSpPr>
          <p:spPr>
            <a:xfrm>
              <a:off x="3808454" y="922020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상태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변경됨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F14B895-32FE-45E2-B70A-FA3F4DA1117E}"/>
                </a:ext>
              </a:extLst>
            </p:cNvPr>
            <p:cNvSpPr/>
            <p:nvPr/>
          </p:nvSpPr>
          <p:spPr>
            <a:xfrm>
              <a:off x="8328356" y="949518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탈퇴됨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FB596ED-EE7F-4660-A77D-9D8E93B1F502}"/>
                </a:ext>
              </a:extLst>
            </p:cNvPr>
            <p:cNvSpPr/>
            <p:nvPr/>
          </p:nvSpPr>
          <p:spPr>
            <a:xfrm>
              <a:off x="6853196" y="949518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정보 변경됨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0CC166-60F8-4D8E-9F2F-A10E284D3493}"/>
                </a:ext>
              </a:extLst>
            </p:cNvPr>
            <p:cNvSpPr/>
            <p:nvPr/>
          </p:nvSpPr>
          <p:spPr>
            <a:xfrm>
              <a:off x="8375566" y="2104777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잔여포인트가 변경됨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56954BD-AC0A-4A0D-B675-8671C3DFC957}"/>
              </a:ext>
            </a:extLst>
          </p:cNvPr>
          <p:cNvGrpSpPr/>
          <p:nvPr/>
        </p:nvGrpSpPr>
        <p:grpSpPr>
          <a:xfrm>
            <a:off x="669290" y="3724770"/>
            <a:ext cx="10236647" cy="2100757"/>
            <a:chOff x="669290" y="4221725"/>
            <a:chExt cx="10236647" cy="210075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09E00E6-6B5A-484E-93A2-28AC38F20E20}"/>
                </a:ext>
              </a:extLst>
            </p:cNvPr>
            <p:cNvSpPr/>
            <p:nvPr/>
          </p:nvSpPr>
          <p:spPr>
            <a:xfrm>
              <a:off x="669290" y="43117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가입됨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C5E9DCA-A396-49AA-A467-1CD8DFFC5005}"/>
                </a:ext>
              </a:extLst>
            </p:cNvPr>
            <p:cNvSpPr/>
            <p:nvPr/>
          </p:nvSpPr>
          <p:spPr>
            <a:xfrm>
              <a:off x="2238872" y="43117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메시지를 보냄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97441E2-7F16-4BF8-8AF1-DBAAF4B772D7}"/>
                </a:ext>
              </a:extLst>
            </p:cNvPr>
            <p:cNvSpPr/>
            <p:nvPr/>
          </p:nvSpPr>
          <p:spPr>
            <a:xfrm rot="18266385">
              <a:off x="5378036" y="43117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가입 메뉴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선택툄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4B3F24A-2C33-40A8-A868-86F20B8A6C61}"/>
                </a:ext>
              </a:extLst>
            </p:cNvPr>
            <p:cNvSpPr/>
            <p:nvPr/>
          </p:nvSpPr>
          <p:spPr>
            <a:xfrm>
              <a:off x="5485565" y="5494482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적립됨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3398CF-A83D-45F1-B302-1F03FCCFD8D7}"/>
                </a:ext>
              </a:extLst>
            </p:cNvPr>
            <p:cNvSpPr/>
            <p:nvPr/>
          </p:nvSpPr>
          <p:spPr>
            <a:xfrm>
              <a:off x="6853196" y="5494482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사용됨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FED0C3-AC26-47E7-8E5A-60A300678136}"/>
                </a:ext>
              </a:extLst>
            </p:cNvPr>
            <p:cNvSpPr/>
            <p:nvPr/>
          </p:nvSpPr>
          <p:spPr>
            <a:xfrm>
              <a:off x="9897937" y="5494482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소멸됨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3B2F2E4-08FD-4058-B2A9-7BDEC2EFBECF}"/>
                </a:ext>
              </a:extLst>
            </p:cNvPr>
            <p:cNvSpPr/>
            <p:nvPr/>
          </p:nvSpPr>
          <p:spPr>
            <a:xfrm>
              <a:off x="3808454" y="43117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상태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변경됨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332232D-A60A-43B7-A37A-399AD1191637}"/>
                </a:ext>
              </a:extLst>
            </p:cNvPr>
            <p:cNvSpPr/>
            <p:nvPr/>
          </p:nvSpPr>
          <p:spPr>
            <a:xfrm>
              <a:off x="8328356" y="4339223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탈퇴됨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48A3442-9FEA-433A-A803-752949C8E9CF}"/>
                </a:ext>
              </a:extLst>
            </p:cNvPr>
            <p:cNvSpPr/>
            <p:nvPr/>
          </p:nvSpPr>
          <p:spPr>
            <a:xfrm rot="18607617">
              <a:off x="6853196" y="4339223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정보 변경됨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2C93A33-4FC3-4D10-83A1-6120E31110A9}"/>
                </a:ext>
              </a:extLst>
            </p:cNvPr>
            <p:cNvSpPr/>
            <p:nvPr/>
          </p:nvSpPr>
          <p:spPr>
            <a:xfrm rot="19120224">
              <a:off x="8375566" y="5494482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잔여포인트가 변경됨</a:t>
              </a:r>
            </a:p>
          </p:txBody>
        </p:sp>
      </p:grpSp>
      <p:sp>
        <p:nvSpPr>
          <p:cNvPr id="109" name="Rectangle 1">
            <a:extLst>
              <a:ext uri="{FF2B5EF4-FFF2-40B4-BE49-F238E27FC236}">
                <a16:creationId xmlns:a16="http://schemas.microsoft.com/office/drawing/2014/main" id="{23303295-EFB5-4300-B70B-64037EA4B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43" y="5856461"/>
            <a:ext cx="1287005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1600" dirty="0">
                <a:latin typeface="+mn-ea"/>
                <a:ea typeface="+mn-ea"/>
              </a:rPr>
              <a:t>과정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ko-KR" sz="1600" dirty="0">
                <a:latin typeface="+mn-ea"/>
                <a:ea typeface="+mn-ea"/>
              </a:rPr>
              <a:t>중 도출된 잘못된 도메인 이벤트들을 걸러내는 작업을 수행함 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dirty="0">
                <a:latin typeface="+mn-ea"/>
                <a:ea typeface="+mn-ea"/>
              </a:rPr>
              <a:t> - </a:t>
            </a:r>
            <a:r>
              <a:rPr lang="ko-KR" altLang="en-US" sz="1600" dirty="0">
                <a:latin typeface="+mn-ea"/>
                <a:ea typeface="+mn-ea"/>
              </a:rPr>
              <a:t>회원</a:t>
            </a:r>
            <a:r>
              <a:rPr lang="ko-KR" altLang="ko-KR" sz="1600" dirty="0">
                <a:latin typeface="+mn-ea"/>
                <a:ea typeface="+mn-ea"/>
              </a:rPr>
              <a:t>&gt;</a:t>
            </a:r>
            <a:r>
              <a:rPr lang="ko-KR" altLang="en-US" sz="1600" dirty="0">
                <a:latin typeface="+mn-ea"/>
                <a:ea typeface="+mn-ea"/>
              </a:rPr>
              <a:t>회원정보 변경됨 </a:t>
            </a:r>
            <a:r>
              <a:rPr lang="ko-KR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회원상태 변경에 대한 시나리오가 분리되어 있고</a:t>
            </a:r>
            <a:r>
              <a:rPr lang="ko-KR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회원정보 변경에 대한 </a:t>
            </a:r>
            <a:r>
              <a:rPr lang="ko-KR" altLang="ko-KR" sz="1600" dirty="0">
                <a:latin typeface="+mn-ea"/>
                <a:ea typeface="+mn-ea"/>
              </a:rPr>
              <a:t>업무가 </a:t>
            </a:r>
            <a:r>
              <a:rPr lang="ko-KR" altLang="en-US" sz="1600" dirty="0">
                <a:latin typeface="+mn-ea"/>
                <a:ea typeface="+mn-ea"/>
              </a:rPr>
              <a:t>별도 존재하지 않아 </a:t>
            </a:r>
            <a:r>
              <a:rPr lang="ko-KR" altLang="ko-KR" sz="1600" dirty="0">
                <a:latin typeface="+mn-ea"/>
                <a:ea typeface="+mn-ea"/>
              </a:rPr>
              <a:t>제외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dirty="0">
                <a:latin typeface="+mn-ea"/>
                <a:ea typeface="+mn-ea"/>
              </a:rPr>
              <a:t> - </a:t>
            </a:r>
            <a:r>
              <a:rPr lang="ko-KR" altLang="en-US" sz="1600" dirty="0">
                <a:latin typeface="+mn-ea"/>
                <a:ea typeface="+mn-ea"/>
              </a:rPr>
              <a:t>포인트 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잔여포인트가 변경됨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포인트 적립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사용 이벤트 시 잔여포인트가 변경됨으로 제외</a:t>
            </a:r>
            <a:endParaRPr lang="en-US" altLang="ko-KR" sz="1600" dirty="0">
              <a:latin typeface="+mn-ea"/>
              <a:ea typeface="+mn-ea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dirty="0">
                <a:latin typeface="+mn-ea"/>
                <a:ea typeface="+mn-ea"/>
              </a:rPr>
              <a:t> - </a:t>
            </a:r>
            <a:r>
              <a:rPr lang="ko-KR" altLang="en-US" sz="1600" dirty="0">
                <a:latin typeface="+mn-ea"/>
                <a:ea typeface="+mn-ea"/>
              </a:rPr>
              <a:t>회원 가입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&gt;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회원 가입 메뉴 선택됨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: UI 의 이벤트이지, 업무적인 의미의 이벤트가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아니라서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제외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ko-KR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54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375285"/>
            <a:ext cx="467065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 err="1">
                <a:solidFill>
                  <a:srgbClr val="24292E"/>
                </a:solidFill>
                <a:effectLst/>
                <a:latin typeface="-apple-system"/>
              </a:rPr>
              <a:t>액터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커맨드 부착하여 읽기 좋게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D6B07-2C15-4B4F-A07A-580267C9E6A4}"/>
              </a:ext>
            </a:extLst>
          </p:cNvPr>
          <p:cNvSpPr/>
          <p:nvPr/>
        </p:nvSpPr>
        <p:spPr>
          <a:xfrm>
            <a:off x="1768211" y="1584029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22D7D6-D175-41E6-B266-3E883A608AE3}"/>
              </a:ext>
            </a:extLst>
          </p:cNvPr>
          <p:cNvSpPr/>
          <p:nvPr/>
        </p:nvSpPr>
        <p:spPr>
          <a:xfrm>
            <a:off x="6210650" y="2380003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탈퇴됨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A172-9EF2-491A-852A-47B003B93848}"/>
              </a:ext>
            </a:extLst>
          </p:cNvPr>
          <p:cNvSpPr/>
          <p:nvPr/>
        </p:nvSpPr>
        <p:spPr>
          <a:xfrm>
            <a:off x="2742872" y="201114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58945-D4D6-4C9A-944B-813FF70E42B1}"/>
              </a:ext>
            </a:extLst>
          </p:cNvPr>
          <p:cNvSpPr/>
          <p:nvPr/>
        </p:nvSpPr>
        <p:spPr>
          <a:xfrm>
            <a:off x="5202650" y="2027582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31C8F7-A1E0-4D9C-B646-1F75F595FE7B}"/>
              </a:ext>
            </a:extLst>
          </p:cNvPr>
          <p:cNvGrpSpPr/>
          <p:nvPr/>
        </p:nvGrpSpPr>
        <p:grpSpPr>
          <a:xfrm>
            <a:off x="766447" y="1182177"/>
            <a:ext cx="1035103" cy="1611826"/>
            <a:chOff x="1095900" y="1221933"/>
            <a:chExt cx="1035103" cy="1611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56FB62-7D88-44D7-B00A-A79A7D7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F4EB4-5298-4170-8412-35EC834EACD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66CF3E9-3D83-4F52-B1FF-DD9AD7CB42D4}"/>
              </a:ext>
            </a:extLst>
          </p:cNvPr>
          <p:cNvGrpSpPr/>
          <p:nvPr/>
        </p:nvGrpSpPr>
        <p:grpSpPr>
          <a:xfrm>
            <a:off x="4153996" y="1506289"/>
            <a:ext cx="1035103" cy="1611826"/>
            <a:chOff x="1095900" y="1221933"/>
            <a:chExt cx="1035103" cy="1611826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F428FA1-13F8-4207-BCFB-963C4576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5E91584-7218-4619-8C93-D6A3ADF5ED45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E2A6C8-49FA-4502-A2C5-D99127A96F6D}"/>
              </a:ext>
            </a:extLst>
          </p:cNvPr>
          <p:cNvSpPr/>
          <p:nvPr/>
        </p:nvSpPr>
        <p:spPr>
          <a:xfrm>
            <a:off x="10614587" y="4321483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6B9D7-BF21-4245-B20A-2E406C2F7CD6}"/>
              </a:ext>
            </a:extLst>
          </p:cNvPr>
          <p:cNvSpPr/>
          <p:nvPr/>
        </p:nvSpPr>
        <p:spPr>
          <a:xfrm>
            <a:off x="9606587" y="3969062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16854CE-CB62-4D65-96DB-550199547A0F}"/>
              </a:ext>
            </a:extLst>
          </p:cNvPr>
          <p:cNvGrpSpPr/>
          <p:nvPr/>
        </p:nvGrpSpPr>
        <p:grpSpPr>
          <a:xfrm>
            <a:off x="8557933" y="3447769"/>
            <a:ext cx="1035103" cy="1611826"/>
            <a:chOff x="1095900" y="1221933"/>
            <a:chExt cx="1035103" cy="1611826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54E0694-2500-49B4-ACF6-49809F09B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E717F8C-A0BB-46BB-89B9-0908BCB73765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F8A4A-E7F7-4A9E-B8C0-6BF3B6715FD6}"/>
              </a:ext>
            </a:extLst>
          </p:cNvPr>
          <p:cNvSpPr/>
          <p:nvPr/>
        </p:nvSpPr>
        <p:spPr>
          <a:xfrm>
            <a:off x="7160558" y="425990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3D4F5-C0D1-407C-9BE6-B74E70B612AD}"/>
              </a:ext>
            </a:extLst>
          </p:cNvPr>
          <p:cNvSpPr/>
          <p:nvPr/>
        </p:nvSpPr>
        <p:spPr>
          <a:xfrm>
            <a:off x="6152558" y="3907483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E06B1D-6EA9-48F5-A6D3-60601C915DC4}"/>
              </a:ext>
            </a:extLst>
          </p:cNvPr>
          <p:cNvGrpSpPr/>
          <p:nvPr/>
        </p:nvGrpSpPr>
        <p:grpSpPr>
          <a:xfrm>
            <a:off x="5117455" y="3429000"/>
            <a:ext cx="1035103" cy="1611826"/>
            <a:chOff x="1095900" y="1221933"/>
            <a:chExt cx="1035103" cy="161182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4F32B75-AE79-47A8-ACD3-9235B8C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D28323-5803-4B9D-B964-A3A85CEAC73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6D01B0-F7BF-4BA1-9447-F4C729FB1F22}"/>
              </a:ext>
            </a:extLst>
          </p:cNvPr>
          <p:cNvSpPr/>
          <p:nvPr/>
        </p:nvSpPr>
        <p:spPr>
          <a:xfrm>
            <a:off x="2172492" y="535171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B59524-2BA3-4A82-8966-D9FF366B0AA2}"/>
              </a:ext>
            </a:extLst>
          </p:cNvPr>
          <p:cNvSpPr/>
          <p:nvPr/>
        </p:nvSpPr>
        <p:spPr>
          <a:xfrm>
            <a:off x="10362603" y="243165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DE0C75-9003-453D-9976-0F2A0D27280A}"/>
              </a:ext>
            </a:extLst>
          </p:cNvPr>
          <p:cNvSpPr/>
          <p:nvPr/>
        </p:nvSpPr>
        <p:spPr>
          <a:xfrm>
            <a:off x="3872484" y="5351711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상태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278F16-C932-4538-A0FE-5BE795E21E51}"/>
              </a:ext>
            </a:extLst>
          </p:cNvPr>
          <p:cNvSpPr/>
          <p:nvPr/>
        </p:nvSpPr>
        <p:spPr>
          <a:xfrm>
            <a:off x="1337522" y="4645595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21A948-F14E-4E71-9B0B-FB93EE793D08}"/>
              </a:ext>
            </a:extLst>
          </p:cNvPr>
          <p:cNvSpPr/>
          <p:nvPr/>
        </p:nvSpPr>
        <p:spPr>
          <a:xfrm>
            <a:off x="3348887" y="4626826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7D2C32-1BBD-4653-82F4-D5E5FC36C1EF}"/>
              </a:ext>
            </a:extLst>
          </p:cNvPr>
          <p:cNvSpPr/>
          <p:nvPr/>
        </p:nvSpPr>
        <p:spPr>
          <a:xfrm>
            <a:off x="9370549" y="2204212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</a:t>
            </a:r>
          </a:p>
        </p:txBody>
      </p:sp>
    </p:spTree>
    <p:extLst>
      <p:ext uri="{BB962C8B-B14F-4D97-AF65-F5344CB8AC3E}">
        <p14:creationId xmlns:p14="http://schemas.microsoft.com/office/powerpoint/2010/main" val="403091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375285"/>
            <a:ext cx="364429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 err="1">
                <a:solidFill>
                  <a:srgbClr val="24292E"/>
                </a:solidFill>
                <a:effectLst/>
                <a:latin typeface="-apple-system"/>
              </a:rPr>
              <a:t>어그리게잇으로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 묶기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AF47B9-E8D7-4731-8B38-D821197A40DF}"/>
              </a:ext>
            </a:extLst>
          </p:cNvPr>
          <p:cNvGrpSpPr/>
          <p:nvPr/>
        </p:nvGrpSpPr>
        <p:grpSpPr>
          <a:xfrm>
            <a:off x="922106" y="1730487"/>
            <a:ext cx="3123948" cy="2097995"/>
            <a:chOff x="769629" y="3649998"/>
            <a:chExt cx="3123948" cy="209799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ED6B07-2C15-4B4F-A07A-580267C9E6A4}"/>
                </a:ext>
              </a:extLst>
            </p:cNvPr>
            <p:cNvSpPr/>
            <p:nvPr/>
          </p:nvSpPr>
          <p:spPr>
            <a:xfrm>
              <a:off x="1577413" y="3649998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22D7D6-D175-41E6-B266-3E883A608AE3}"/>
                </a:ext>
              </a:extLst>
            </p:cNvPr>
            <p:cNvSpPr/>
            <p:nvPr/>
          </p:nvSpPr>
          <p:spPr>
            <a:xfrm>
              <a:off x="2885577" y="4919993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탈퇴됨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BB4A172-9EF2-491A-852A-47B003B93848}"/>
                </a:ext>
              </a:extLst>
            </p:cNvPr>
            <p:cNvSpPr/>
            <p:nvPr/>
          </p:nvSpPr>
          <p:spPr>
            <a:xfrm>
              <a:off x="2885577" y="3649998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가입됨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58945-D4D6-4C9A-944B-813FF70E42B1}"/>
                </a:ext>
              </a:extLst>
            </p:cNvPr>
            <p:cNvSpPr/>
            <p:nvPr/>
          </p:nvSpPr>
          <p:spPr>
            <a:xfrm>
              <a:off x="1555781" y="4919993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탈퇴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F31C8F7-A1E0-4D9C-B646-1F75F595FE7B}"/>
                </a:ext>
              </a:extLst>
            </p:cNvPr>
            <p:cNvGrpSpPr/>
            <p:nvPr/>
          </p:nvGrpSpPr>
          <p:grpSpPr>
            <a:xfrm>
              <a:off x="769629" y="3969062"/>
              <a:ext cx="1035103" cy="1611826"/>
              <a:chOff x="1095900" y="1221933"/>
              <a:chExt cx="1035103" cy="161182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E556FB62-7D88-44D7-B00A-A79A7D7EA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00" y="1241811"/>
                <a:ext cx="1035103" cy="1591948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1CF4EB4-5298-4170-8412-35EC834EACD8}"/>
                  </a:ext>
                </a:extLst>
              </p:cNvPr>
              <p:cNvSpPr/>
              <p:nvPr/>
            </p:nvSpPr>
            <p:spPr>
              <a:xfrm>
                <a:off x="1318388" y="1221933"/>
                <a:ext cx="590128" cy="371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A17C2A9-9476-4FF2-8551-F85BEB27EB0F}"/>
                </a:ext>
              </a:extLst>
            </p:cNvPr>
            <p:cNvSpPr/>
            <p:nvPr/>
          </p:nvSpPr>
          <p:spPr>
            <a:xfrm>
              <a:off x="2256180" y="4220148"/>
              <a:ext cx="972000" cy="97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8440084" y="1481677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9273869" y="1781608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95ADAA-7EEB-4ABC-9785-815669AA8BF7}"/>
              </a:ext>
            </a:extLst>
          </p:cNvPr>
          <p:cNvGrpSpPr/>
          <p:nvPr/>
        </p:nvGrpSpPr>
        <p:grpSpPr>
          <a:xfrm>
            <a:off x="4364815" y="1523706"/>
            <a:ext cx="3527873" cy="2867605"/>
            <a:chOff x="4364815" y="1523706"/>
            <a:chExt cx="3527873" cy="286760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9D8B6E0-E3E1-482E-A8C4-9F80FFF38C1A}"/>
                </a:ext>
              </a:extLst>
            </p:cNvPr>
            <p:cNvGrpSpPr/>
            <p:nvPr/>
          </p:nvGrpSpPr>
          <p:grpSpPr>
            <a:xfrm>
              <a:off x="4364815" y="2779485"/>
              <a:ext cx="1035103" cy="1611826"/>
              <a:chOff x="1095900" y="1221933"/>
              <a:chExt cx="1035103" cy="1611826"/>
            </a:xfrm>
          </p:grpSpPr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C0F675B3-01DA-4344-B048-098C3168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00" y="1241811"/>
                <a:ext cx="1035103" cy="1591948"/>
              </a:xfrm>
              <a:prstGeom prst="rect">
                <a:avLst/>
              </a:prstGeom>
            </p:spPr>
          </p:pic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92762F3-2BB2-4B87-9D29-6B73155B5E53}"/>
                  </a:ext>
                </a:extLst>
              </p:cNvPr>
              <p:cNvSpPr/>
              <p:nvPr/>
            </p:nvSpPr>
            <p:spPr>
              <a:xfrm>
                <a:off x="1318388" y="1221933"/>
                <a:ext cx="590128" cy="371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0C2973F-5134-4D69-8049-B3F0E00F51AC}"/>
                </a:ext>
              </a:extLst>
            </p:cNvPr>
            <p:cNvSpPr/>
            <p:nvPr/>
          </p:nvSpPr>
          <p:spPr>
            <a:xfrm>
              <a:off x="6884688" y="347782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사용됨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A0FA17C-985B-4191-8C61-8DBB762C422D}"/>
                </a:ext>
              </a:extLst>
            </p:cNvPr>
            <p:cNvSpPr/>
            <p:nvPr/>
          </p:nvSpPr>
          <p:spPr>
            <a:xfrm>
              <a:off x="5208732" y="3492600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B83B28-D9C5-4D1B-A427-3B98D63AF186}"/>
                </a:ext>
              </a:extLst>
            </p:cNvPr>
            <p:cNvSpPr/>
            <p:nvPr/>
          </p:nvSpPr>
          <p:spPr>
            <a:xfrm>
              <a:off x="6866416" y="2500765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적립됨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8C4A244-4D69-43AB-8BEE-682F98F522AA}"/>
                </a:ext>
              </a:extLst>
            </p:cNvPr>
            <p:cNvSpPr/>
            <p:nvPr/>
          </p:nvSpPr>
          <p:spPr>
            <a:xfrm>
              <a:off x="5216574" y="2508153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적립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C36EE00-D0D4-479D-B0CD-2C26FBADA151}"/>
                </a:ext>
              </a:extLst>
            </p:cNvPr>
            <p:cNvSpPr/>
            <p:nvPr/>
          </p:nvSpPr>
          <p:spPr>
            <a:xfrm>
              <a:off x="5216574" y="1523706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소멸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FE03B75-A347-4FB4-B204-245C7E503519}"/>
                </a:ext>
              </a:extLst>
            </p:cNvPr>
            <p:cNvSpPr/>
            <p:nvPr/>
          </p:nvSpPr>
          <p:spPr>
            <a:xfrm>
              <a:off x="6884688" y="1523706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소멸됨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A0B3095-8B05-4177-B6CE-30C3DFFF531B}"/>
                </a:ext>
              </a:extLst>
            </p:cNvPr>
            <p:cNvSpPr/>
            <p:nvPr/>
          </p:nvSpPr>
          <p:spPr>
            <a:xfrm>
              <a:off x="6059495" y="2132919"/>
              <a:ext cx="972000" cy="17858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05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375285"/>
            <a:ext cx="364429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 err="1">
                <a:solidFill>
                  <a:srgbClr val="24292E"/>
                </a:solidFill>
                <a:effectLst/>
                <a:latin typeface="-apple-system"/>
              </a:rPr>
              <a:t>바운디드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 컨텍스트로 묶기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AF47B9-E8D7-4731-8B38-D821197A40DF}"/>
              </a:ext>
            </a:extLst>
          </p:cNvPr>
          <p:cNvGrpSpPr/>
          <p:nvPr/>
        </p:nvGrpSpPr>
        <p:grpSpPr>
          <a:xfrm>
            <a:off x="902064" y="1631507"/>
            <a:ext cx="3123948" cy="2097995"/>
            <a:chOff x="769629" y="3649998"/>
            <a:chExt cx="3123948" cy="209799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ED6B07-2C15-4B4F-A07A-580267C9E6A4}"/>
                </a:ext>
              </a:extLst>
            </p:cNvPr>
            <p:cNvSpPr/>
            <p:nvPr/>
          </p:nvSpPr>
          <p:spPr>
            <a:xfrm>
              <a:off x="1577413" y="3649998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22D7D6-D175-41E6-B266-3E883A608AE3}"/>
                </a:ext>
              </a:extLst>
            </p:cNvPr>
            <p:cNvSpPr/>
            <p:nvPr/>
          </p:nvSpPr>
          <p:spPr>
            <a:xfrm>
              <a:off x="2885577" y="4919993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탈퇴됨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BB4A172-9EF2-491A-852A-47B003B93848}"/>
                </a:ext>
              </a:extLst>
            </p:cNvPr>
            <p:cNvSpPr/>
            <p:nvPr/>
          </p:nvSpPr>
          <p:spPr>
            <a:xfrm>
              <a:off x="2885577" y="3649998"/>
              <a:ext cx="1008000" cy="82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가입됨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58945-D4D6-4C9A-944B-813FF70E42B1}"/>
                </a:ext>
              </a:extLst>
            </p:cNvPr>
            <p:cNvSpPr/>
            <p:nvPr/>
          </p:nvSpPr>
          <p:spPr>
            <a:xfrm>
              <a:off x="1555781" y="4919993"/>
              <a:ext cx="1008000" cy="82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탈퇴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F31C8F7-A1E0-4D9C-B646-1F75F595FE7B}"/>
                </a:ext>
              </a:extLst>
            </p:cNvPr>
            <p:cNvGrpSpPr/>
            <p:nvPr/>
          </p:nvGrpSpPr>
          <p:grpSpPr>
            <a:xfrm>
              <a:off x="769629" y="3969062"/>
              <a:ext cx="1035103" cy="1611826"/>
              <a:chOff x="1095900" y="1221933"/>
              <a:chExt cx="1035103" cy="161182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E556FB62-7D88-44D7-B00A-A79A7D7EA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00" y="1241811"/>
                <a:ext cx="1035103" cy="1591948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1CF4EB4-5298-4170-8412-35EC834EACD8}"/>
                  </a:ext>
                </a:extLst>
              </p:cNvPr>
              <p:cNvSpPr/>
              <p:nvPr/>
            </p:nvSpPr>
            <p:spPr>
              <a:xfrm>
                <a:off x="1318388" y="1221933"/>
                <a:ext cx="590128" cy="371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A17C2A9-9476-4FF2-8551-F85BEB27EB0F}"/>
                </a:ext>
              </a:extLst>
            </p:cNvPr>
            <p:cNvSpPr/>
            <p:nvPr/>
          </p:nvSpPr>
          <p:spPr>
            <a:xfrm>
              <a:off x="2256180" y="4220148"/>
              <a:ext cx="972000" cy="97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5651001" y="1289222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6485058" y="1459597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F18768-C363-448B-92D6-BD2A38D8F86E}"/>
              </a:ext>
            </a:extLst>
          </p:cNvPr>
          <p:cNvGrpSpPr/>
          <p:nvPr/>
        </p:nvGrpSpPr>
        <p:grpSpPr>
          <a:xfrm>
            <a:off x="387626" y="989372"/>
            <a:ext cx="4214191" cy="3076479"/>
            <a:chOff x="387626" y="989372"/>
            <a:chExt cx="4214191" cy="30764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516859-404B-48D2-8729-EDA8D54F87F8}"/>
                </a:ext>
              </a:extLst>
            </p:cNvPr>
            <p:cNvSpPr/>
            <p:nvPr/>
          </p:nvSpPr>
          <p:spPr>
            <a:xfrm>
              <a:off x="387626" y="1013791"/>
              <a:ext cx="4214191" cy="30520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49D584-B11D-4A81-B547-B715DDFF0E85}"/>
                </a:ext>
              </a:extLst>
            </p:cNvPr>
            <p:cNvSpPr/>
            <p:nvPr/>
          </p:nvSpPr>
          <p:spPr>
            <a:xfrm>
              <a:off x="1751452" y="989372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A2FB3-F4C0-4825-A53E-FA2309FCA29D}"/>
              </a:ext>
            </a:extLst>
          </p:cNvPr>
          <p:cNvSpPr/>
          <p:nvPr/>
        </p:nvSpPr>
        <p:spPr>
          <a:xfrm>
            <a:off x="4991458" y="874406"/>
            <a:ext cx="3337534" cy="168976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3D8C-C691-4322-8FEB-3DA635FCE136}"/>
              </a:ext>
            </a:extLst>
          </p:cNvPr>
          <p:cNvSpPr/>
          <p:nvPr/>
        </p:nvSpPr>
        <p:spPr>
          <a:xfrm>
            <a:off x="6355283" y="849987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CEA1C-ACFB-4712-B1E2-92D03896674F}"/>
              </a:ext>
            </a:extLst>
          </p:cNvPr>
          <p:cNvSpPr/>
          <p:nvPr/>
        </p:nvSpPr>
        <p:spPr>
          <a:xfrm>
            <a:off x="4786241" y="2717122"/>
            <a:ext cx="4214191" cy="3753252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3F050-B9BD-4B65-B0C9-B4E993DC2BCE}"/>
              </a:ext>
            </a:extLst>
          </p:cNvPr>
          <p:cNvSpPr/>
          <p:nvPr/>
        </p:nvSpPr>
        <p:spPr>
          <a:xfrm>
            <a:off x="6150067" y="2692703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68009C-9DB2-4C7A-BEB3-669DDFDDA90B}"/>
              </a:ext>
            </a:extLst>
          </p:cNvPr>
          <p:cNvGrpSpPr/>
          <p:nvPr/>
        </p:nvGrpSpPr>
        <p:grpSpPr>
          <a:xfrm>
            <a:off x="5047905" y="3298178"/>
            <a:ext cx="3518737" cy="2867605"/>
            <a:chOff x="8383326" y="2466581"/>
            <a:chExt cx="3518737" cy="286760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CFE74E9-9658-4C59-B88A-24BB46F860FD}"/>
                </a:ext>
              </a:extLst>
            </p:cNvPr>
            <p:cNvGrpSpPr/>
            <p:nvPr/>
          </p:nvGrpSpPr>
          <p:grpSpPr>
            <a:xfrm>
              <a:off x="8383326" y="3722360"/>
              <a:ext cx="1035103" cy="1611826"/>
              <a:chOff x="1095900" y="1221933"/>
              <a:chExt cx="1035103" cy="161182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5AD899DF-9857-4ADA-B76C-CC297F0EE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00" y="1241811"/>
                <a:ext cx="1035103" cy="1591948"/>
              </a:xfrm>
              <a:prstGeom prst="rect">
                <a:avLst/>
              </a:prstGeom>
            </p:spPr>
          </p:pic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25CFA66-6A5E-498D-A19E-3E4866D027A6}"/>
                  </a:ext>
                </a:extLst>
              </p:cNvPr>
              <p:cNvSpPr/>
              <p:nvPr/>
            </p:nvSpPr>
            <p:spPr>
              <a:xfrm>
                <a:off x="1318388" y="1221933"/>
                <a:ext cx="590128" cy="371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6061AA8-087E-4426-8056-0BFAEB540B86}"/>
                </a:ext>
              </a:extLst>
            </p:cNvPr>
            <p:cNvGrpSpPr/>
            <p:nvPr/>
          </p:nvGrpSpPr>
          <p:grpSpPr>
            <a:xfrm>
              <a:off x="9231164" y="2466581"/>
              <a:ext cx="2670899" cy="2796894"/>
              <a:chOff x="9231164" y="2466581"/>
              <a:chExt cx="2670899" cy="279689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1D0A0E4-98EA-4D2F-8869-36266A7FCB8E}"/>
                  </a:ext>
                </a:extLst>
              </p:cNvPr>
              <p:cNvSpPr/>
              <p:nvPr/>
            </p:nvSpPr>
            <p:spPr>
              <a:xfrm>
                <a:off x="10894063" y="4420700"/>
                <a:ext cx="1008000" cy="828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사용됨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1C32952-EE78-480B-A4D7-5CB246474A87}"/>
                  </a:ext>
                </a:extLst>
              </p:cNvPr>
              <p:cNvSpPr/>
              <p:nvPr/>
            </p:nvSpPr>
            <p:spPr>
              <a:xfrm>
                <a:off x="9231164" y="4435475"/>
                <a:ext cx="1008000" cy="8280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1624801-FF3C-4D66-9513-2F3491A68259}"/>
                  </a:ext>
                </a:extLst>
              </p:cNvPr>
              <p:cNvSpPr/>
              <p:nvPr/>
            </p:nvSpPr>
            <p:spPr>
              <a:xfrm>
                <a:off x="10894063" y="3443640"/>
                <a:ext cx="1008000" cy="828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적립됨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DE2E1CA-F01A-4F3B-8170-D78BB51307A9}"/>
                  </a:ext>
                </a:extLst>
              </p:cNvPr>
              <p:cNvSpPr/>
              <p:nvPr/>
            </p:nvSpPr>
            <p:spPr>
              <a:xfrm>
                <a:off x="9231164" y="3451028"/>
                <a:ext cx="1008000" cy="8280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적립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E321793-4EEB-4A7C-B497-A644F5380EC3}"/>
                  </a:ext>
                </a:extLst>
              </p:cNvPr>
              <p:cNvSpPr/>
              <p:nvPr/>
            </p:nvSpPr>
            <p:spPr>
              <a:xfrm>
                <a:off x="9231164" y="2466581"/>
                <a:ext cx="1008000" cy="8280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 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소멸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8F3076-2596-4EDD-9B4E-6CE26C5ECB50}"/>
                  </a:ext>
                </a:extLst>
              </p:cNvPr>
              <p:cNvSpPr/>
              <p:nvPr/>
            </p:nvSpPr>
            <p:spPr>
              <a:xfrm>
                <a:off x="10894063" y="2466581"/>
                <a:ext cx="1008000" cy="828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 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소멸됨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350C657-3E31-41BF-AAE9-DF690EC75641}"/>
                  </a:ext>
                </a:extLst>
              </p:cNvPr>
              <p:cNvSpPr/>
              <p:nvPr/>
            </p:nvSpPr>
            <p:spPr>
              <a:xfrm>
                <a:off x="10078006" y="2987225"/>
                <a:ext cx="972000" cy="18744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소멸 </a:t>
                </a:r>
                <a:endParaRPr lang="en-US" altLang="ko-KR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포인트</a:t>
                </a: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014D907-3E56-430A-BBE2-D36EDCB4CA08}"/>
              </a:ext>
            </a:extLst>
          </p:cNvPr>
          <p:cNvGrpSpPr/>
          <p:nvPr/>
        </p:nvGrpSpPr>
        <p:grpSpPr>
          <a:xfrm>
            <a:off x="8575778" y="874406"/>
            <a:ext cx="1406697" cy="1714188"/>
            <a:chOff x="10082458" y="725440"/>
            <a:chExt cx="1406697" cy="171418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5726E11-F572-498C-84D3-17E0EA5A206D}"/>
                </a:ext>
              </a:extLst>
            </p:cNvPr>
            <p:cNvSpPr/>
            <p:nvPr/>
          </p:nvSpPr>
          <p:spPr>
            <a:xfrm>
              <a:off x="10281806" y="1335050"/>
              <a:ext cx="1008000" cy="82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6EAF438-A567-4468-BFBB-653266E44AA3}"/>
                </a:ext>
              </a:extLst>
            </p:cNvPr>
            <p:cNvSpPr/>
            <p:nvPr/>
          </p:nvSpPr>
          <p:spPr>
            <a:xfrm>
              <a:off x="10141852" y="749859"/>
              <a:ext cx="1287908" cy="168976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98465E6-2477-4862-8334-8B97493EEF3E}"/>
                </a:ext>
              </a:extLst>
            </p:cNvPr>
            <p:cNvSpPr/>
            <p:nvPr/>
          </p:nvSpPr>
          <p:spPr>
            <a:xfrm>
              <a:off x="10082458" y="725440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36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0F104B-674B-4890-A3EE-F5F6BF86D53B}"/>
              </a:ext>
            </a:extLst>
          </p:cNvPr>
          <p:cNvSpPr/>
          <p:nvPr/>
        </p:nvSpPr>
        <p:spPr>
          <a:xfrm>
            <a:off x="669290" y="427814"/>
            <a:ext cx="719256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1" i="0" dirty="0" err="1">
                <a:solidFill>
                  <a:srgbClr val="24292E"/>
                </a:solidFill>
                <a:effectLst/>
                <a:latin typeface="-apple-system"/>
              </a:rPr>
              <a:t>폴리시의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 이동과 컨텍스트 매핑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점선은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Pub/Sub,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실선은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Req/Resp)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D6B07-2C15-4B4F-A07A-580267C9E6A4}"/>
              </a:ext>
            </a:extLst>
          </p:cNvPr>
          <p:cNvSpPr/>
          <p:nvPr/>
        </p:nvSpPr>
        <p:spPr>
          <a:xfrm>
            <a:off x="1699032" y="1631507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22D7D6-D175-41E6-B266-3E883A608AE3}"/>
              </a:ext>
            </a:extLst>
          </p:cNvPr>
          <p:cNvSpPr/>
          <p:nvPr/>
        </p:nvSpPr>
        <p:spPr>
          <a:xfrm>
            <a:off x="3018012" y="2749704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탈퇴됨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A172-9EF2-491A-852A-47B003B93848}"/>
              </a:ext>
            </a:extLst>
          </p:cNvPr>
          <p:cNvSpPr/>
          <p:nvPr/>
        </p:nvSpPr>
        <p:spPr>
          <a:xfrm>
            <a:off x="3018012" y="1631507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가입됨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58945-D4D6-4C9A-944B-813FF70E42B1}"/>
              </a:ext>
            </a:extLst>
          </p:cNvPr>
          <p:cNvSpPr/>
          <p:nvPr/>
        </p:nvSpPr>
        <p:spPr>
          <a:xfrm>
            <a:off x="1699032" y="272760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탈퇴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31C8F7-A1E0-4D9C-B646-1F75F595FE7B}"/>
              </a:ext>
            </a:extLst>
          </p:cNvPr>
          <p:cNvGrpSpPr/>
          <p:nvPr/>
        </p:nvGrpSpPr>
        <p:grpSpPr>
          <a:xfrm>
            <a:off x="902064" y="1950571"/>
            <a:ext cx="1035103" cy="1611826"/>
            <a:chOff x="1095900" y="1221933"/>
            <a:chExt cx="1035103" cy="16118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56FB62-7D88-44D7-B00A-A79A7D7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F4EB4-5298-4170-8412-35EC834EACD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E2A6C8-49FA-4502-A2C5-D99127A96F6D}"/>
              </a:ext>
            </a:extLst>
          </p:cNvPr>
          <p:cNvSpPr/>
          <p:nvPr/>
        </p:nvSpPr>
        <p:spPr>
          <a:xfrm>
            <a:off x="7707411" y="5658910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6B9D7-BF21-4245-B20A-2E406C2F7CD6}"/>
              </a:ext>
            </a:extLst>
          </p:cNvPr>
          <p:cNvSpPr/>
          <p:nvPr/>
        </p:nvSpPr>
        <p:spPr>
          <a:xfrm>
            <a:off x="5997040" y="5658910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6F8A4A-E7F7-4A9E-B8C0-6BF3B6715FD6}"/>
              </a:ext>
            </a:extLst>
          </p:cNvPr>
          <p:cNvSpPr/>
          <p:nvPr/>
        </p:nvSpPr>
        <p:spPr>
          <a:xfrm>
            <a:off x="7707411" y="4516586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C3D4F5-C0D1-407C-9BE6-B74E70B612AD}"/>
              </a:ext>
            </a:extLst>
          </p:cNvPr>
          <p:cNvSpPr/>
          <p:nvPr/>
        </p:nvSpPr>
        <p:spPr>
          <a:xfrm>
            <a:off x="5997040" y="4516586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적립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E06B1D-6EA9-48F5-A6D3-60601C915DC4}"/>
              </a:ext>
            </a:extLst>
          </p:cNvPr>
          <p:cNvGrpSpPr/>
          <p:nvPr/>
        </p:nvGrpSpPr>
        <p:grpSpPr>
          <a:xfrm>
            <a:off x="5196674" y="4662400"/>
            <a:ext cx="1035103" cy="1611826"/>
            <a:chOff x="1095900" y="1221933"/>
            <a:chExt cx="1035103" cy="161182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4F32B75-AE79-47A8-ACD3-9235B8C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00" y="1241811"/>
              <a:ext cx="1035103" cy="159194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D28323-5803-4B9D-B964-A3A85CEAC738}"/>
                </a:ext>
              </a:extLst>
            </p:cNvPr>
            <p:cNvSpPr/>
            <p:nvPr/>
          </p:nvSpPr>
          <p:spPr>
            <a:xfrm>
              <a:off x="1318388" y="1221933"/>
              <a:ext cx="590128" cy="37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D217D4-2D75-4C80-BE4A-27E7DDAC4A1A}"/>
              </a:ext>
            </a:extLst>
          </p:cNvPr>
          <p:cNvSpPr/>
          <p:nvPr/>
        </p:nvSpPr>
        <p:spPr>
          <a:xfrm>
            <a:off x="6155001" y="1349760"/>
            <a:ext cx="972000" cy="9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DFF01-B417-4624-B271-549D031EBEAA}"/>
              </a:ext>
            </a:extLst>
          </p:cNvPr>
          <p:cNvSpPr/>
          <p:nvPr/>
        </p:nvSpPr>
        <p:spPr>
          <a:xfrm>
            <a:off x="6940491" y="1655819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메시지를 보냄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16859-404B-48D2-8729-EDA8D54F87F8}"/>
              </a:ext>
            </a:extLst>
          </p:cNvPr>
          <p:cNvSpPr/>
          <p:nvPr/>
        </p:nvSpPr>
        <p:spPr>
          <a:xfrm>
            <a:off x="387626" y="1013790"/>
            <a:ext cx="4214191" cy="387218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9D584-B11D-4A81-B547-B715DDFF0E85}"/>
              </a:ext>
            </a:extLst>
          </p:cNvPr>
          <p:cNvSpPr/>
          <p:nvPr/>
        </p:nvSpPr>
        <p:spPr>
          <a:xfrm>
            <a:off x="1751452" y="989372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A2FB3-F4C0-4825-A53E-FA2309FCA29D}"/>
              </a:ext>
            </a:extLst>
          </p:cNvPr>
          <p:cNvSpPr/>
          <p:nvPr/>
        </p:nvSpPr>
        <p:spPr>
          <a:xfrm>
            <a:off x="4991458" y="926935"/>
            <a:ext cx="3337534" cy="177942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3D8C-C691-4322-8FEB-3DA635FCE136}"/>
              </a:ext>
            </a:extLst>
          </p:cNvPr>
          <p:cNvSpPr/>
          <p:nvPr/>
        </p:nvSpPr>
        <p:spPr>
          <a:xfrm>
            <a:off x="6355283" y="849987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CEA1C-ACFB-4712-B1E2-92D03896674F}"/>
              </a:ext>
            </a:extLst>
          </p:cNvPr>
          <p:cNvSpPr/>
          <p:nvPr/>
        </p:nvSpPr>
        <p:spPr>
          <a:xfrm>
            <a:off x="4991458" y="2880413"/>
            <a:ext cx="4214191" cy="373904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3F050-B9BD-4B65-B0C9-B4E993DC2BCE}"/>
              </a:ext>
            </a:extLst>
          </p:cNvPr>
          <p:cNvSpPr/>
          <p:nvPr/>
        </p:nvSpPr>
        <p:spPr>
          <a:xfrm>
            <a:off x="6355284" y="2855995"/>
            <a:ext cx="1406697" cy="588069"/>
          </a:xfrm>
          <a:prstGeom prst="rect">
            <a:avLst/>
          </a:prstGeom>
          <a:noFill/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B889B5-ED87-42A0-AE21-3C5DF09A7BE2}"/>
              </a:ext>
            </a:extLst>
          </p:cNvPr>
          <p:cNvSpPr/>
          <p:nvPr/>
        </p:nvSpPr>
        <p:spPr>
          <a:xfrm>
            <a:off x="7707411" y="3374262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246D5-5DAC-4862-B8DE-6659AD5DB392}"/>
              </a:ext>
            </a:extLst>
          </p:cNvPr>
          <p:cNvSpPr/>
          <p:nvPr/>
        </p:nvSpPr>
        <p:spPr>
          <a:xfrm>
            <a:off x="3018012" y="3867902"/>
            <a:ext cx="1008000" cy="82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상태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변경됨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816101-7C1E-4EEC-8952-1D99043B2C53}"/>
              </a:ext>
            </a:extLst>
          </p:cNvPr>
          <p:cNvSpPr/>
          <p:nvPr/>
        </p:nvSpPr>
        <p:spPr>
          <a:xfrm>
            <a:off x="5214609" y="1556449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메시지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72E990-F6E5-4D1B-B77F-F4C7988A8611}"/>
              </a:ext>
            </a:extLst>
          </p:cNvPr>
          <p:cNvSpPr/>
          <p:nvPr/>
        </p:nvSpPr>
        <p:spPr>
          <a:xfrm>
            <a:off x="1699032" y="3823694"/>
            <a:ext cx="1008000" cy="828000"/>
          </a:xfrm>
          <a:prstGeom prst="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회원상태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068F78-27D6-49DF-A470-1E3B3BFC654A}"/>
              </a:ext>
            </a:extLst>
          </p:cNvPr>
          <p:cNvSpPr/>
          <p:nvPr/>
        </p:nvSpPr>
        <p:spPr>
          <a:xfrm>
            <a:off x="5997040" y="3374262"/>
            <a:ext cx="1008000" cy="82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7C2A9-9476-4FF2-8551-F85BEB27EB0F}"/>
              </a:ext>
            </a:extLst>
          </p:cNvPr>
          <p:cNvSpPr/>
          <p:nvPr/>
        </p:nvSpPr>
        <p:spPr>
          <a:xfrm>
            <a:off x="2388615" y="2201656"/>
            <a:ext cx="972000" cy="1923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C33909D-E376-4C28-B9ED-20C710C942DE}"/>
              </a:ext>
            </a:extLst>
          </p:cNvPr>
          <p:cNvCxnSpPr>
            <a:cxnSpLocks/>
          </p:cNvCxnSpPr>
          <p:nvPr/>
        </p:nvCxnSpPr>
        <p:spPr>
          <a:xfrm rot="5400000">
            <a:off x="3734417" y="917307"/>
            <a:ext cx="2167875" cy="5252275"/>
          </a:xfrm>
          <a:prstGeom prst="bentConnector3">
            <a:avLst>
              <a:gd name="adj1" fmla="val 126591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EEC9A0-33D3-4242-8D38-180F297426A7}"/>
              </a:ext>
            </a:extLst>
          </p:cNvPr>
          <p:cNvSpPr/>
          <p:nvPr/>
        </p:nvSpPr>
        <p:spPr>
          <a:xfrm>
            <a:off x="3015452" y="5171896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Pub/Sub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C9A4CE2-2818-44F3-97A3-4FBDDFCD63C7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4026012" y="3163704"/>
            <a:ext cx="1971028" cy="6245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C6571D-2D85-48F8-8A4D-A50872AE21F5}"/>
              </a:ext>
            </a:extLst>
          </p:cNvPr>
          <p:cNvSpPr/>
          <p:nvPr/>
        </p:nvSpPr>
        <p:spPr>
          <a:xfrm>
            <a:off x="4522191" y="2940545"/>
            <a:ext cx="100800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24292E"/>
                </a:solidFill>
                <a:effectLst/>
                <a:latin typeface="+mn-ea"/>
              </a:rPr>
              <a:t>Req/Resp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D49B163-0B65-46F4-9268-66C0263EF459}"/>
              </a:ext>
            </a:extLst>
          </p:cNvPr>
          <p:cNvGrpSpPr/>
          <p:nvPr/>
        </p:nvGrpSpPr>
        <p:grpSpPr>
          <a:xfrm>
            <a:off x="8502300" y="959551"/>
            <a:ext cx="1406697" cy="1714188"/>
            <a:chOff x="10082458" y="725440"/>
            <a:chExt cx="1406697" cy="171418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B2A206E-D976-4628-8C3B-CEFA24F5DD6C}"/>
                </a:ext>
              </a:extLst>
            </p:cNvPr>
            <p:cNvSpPr/>
            <p:nvPr/>
          </p:nvSpPr>
          <p:spPr>
            <a:xfrm>
              <a:off x="10281806" y="1335050"/>
              <a:ext cx="1008000" cy="82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6EAE54-D87A-4A19-8782-8097AA8B329C}"/>
                </a:ext>
              </a:extLst>
            </p:cNvPr>
            <p:cNvSpPr/>
            <p:nvPr/>
          </p:nvSpPr>
          <p:spPr>
            <a:xfrm>
              <a:off x="10141852" y="749859"/>
              <a:ext cx="1287908" cy="168976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D883D4-0476-4B7F-AF27-5731A6E8F394}"/>
                </a:ext>
              </a:extLst>
            </p:cNvPr>
            <p:cNvSpPr/>
            <p:nvPr/>
          </p:nvSpPr>
          <p:spPr>
            <a:xfrm>
              <a:off x="10082458" y="725440"/>
              <a:ext cx="1406697" cy="588069"/>
            </a:xfrm>
            <a:prstGeom prst="rect">
              <a:avLst/>
            </a:prstGeom>
            <a:noFill/>
            <a:ln w="158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654C5-482E-4039-B11A-90EDD2E656DC}"/>
              </a:ext>
            </a:extLst>
          </p:cNvPr>
          <p:cNvSpPr/>
          <p:nvPr/>
        </p:nvSpPr>
        <p:spPr>
          <a:xfrm>
            <a:off x="6900490" y="3867902"/>
            <a:ext cx="972000" cy="20631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포인트</a:t>
            </a:r>
          </a:p>
        </p:txBody>
      </p:sp>
    </p:spTree>
    <p:extLst>
      <p:ext uri="{BB962C8B-B14F-4D97-AF65-F5344CB8AC3E}">
        <p14:creationId xmlns:p14="http://schemas.microsoft.com/office/powerpoint/2010/main" val="36657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672</Words>
  <Application>Microsoft Office PowerPoint</Application>
  <PresentationFormat>와이드스크린</PresentationFormat>
  <Paragraphs>274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Sophia</dc:creator>
  <cp:lastModifiedBy>심 민제</cp:lastModifiedBy>
  <cp:revision>29</cp:revision>
  <dcterms:created xsi:type="dcterms:W3CDTF">2020-10-20T04:46:01Z</dcterms:created>
  <dcterms:modified xsi:type="dcterms:W3CDTF">2020-10-21T16:51:58Z</dcterms:modified>
</cp:coreProperties>
</file>