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EA"/>
    <a:srgbClr val="EAD4F0"/>
    <a:srgbClr val="EDD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4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7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2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9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6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3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9F47-4451-4215-A8D2-B21594D2DEF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A3FD-55F4-4791-A57D-E5A7C75D7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120317" y="3165998"/>
            <a:ext cx="12560409" cy="14505315"/>
          </a:xfrm>
          <a:prstGeom prst="roundRect">
            <a:avLst/>
          </a:prstGeom>
          <a:solidFill>
            <a:srgbClr val="EBD9E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041" y="1220678"/>
            <a:ext cx="11366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CV </a:t>
            </a:r>
            <a:r>
              <a:rPr lang="ko-KR" altLang="en-US" sz="6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없이</a:t>
            </a:r>
            <a:r>
              <a:rPr lang="en-US" altLang="ko-KR" sz="6000" b="1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endParaRPr lang="en-US" altLang="ko-KR" sz="6000" b="1" baseline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6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6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영상처리</a:t>
            </a:r>
            <a:endParaRPr lang="en-US" altLang="ko-KR" sz="6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0638" y="152491"/>
            <a:ext cx="6392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[Intel]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SW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절차지향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프로그래밍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김민정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4634" y="3329511"/>
            <a:ext cx="9221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  <a:ea typeface="+mn-ea"/>
              </a:rPr>
              <a:t>목표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  <a:ea typeface="+mn-ea"/>
              </a:rPr>
              <a:t>: Open CV 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  <a:ea typeface="+mn-ea"/>
              </a:rPr>
              <a:t>이 없이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  <a:ea typeface="+mn-ea"/>
              </a:rPr>
              <a:t>C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  <a:ea typeface="+mn-ea"/>
              </a:rPr>
              <a:t>언어로 영상처리 구현</a:t>
            </a:r>
            <a:endParaRPr lang="en-US" altLang="ko-KR" sz="2800" dirty="0" smtClean="0">
              <a:solidFill>
                <a:schemeClr val="tx1"/>
              </a:solidFill>
              <a:latin typeface="+mj-lt"/>
              <a:ea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ko-KR" sz="2800" dirty="0" smtClean="0">
              <a:solidFill>
                <a:schemeClr val="tx1"/>
              </a:solidFill>
              <a:latin typeface="+mj-lt"/>
              <a:ea typeface="+mn-ea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  <a:ea typeface="+mn-ea"/>
              </a:rPr>
              <a:t>기간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  <a:ea typeface="+mn-ea"/>
              </a:rPr>
              <a:t>: 2024. 03. 07. ~ 2024. 03. 20.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ko-KR" sz="2800" dirty="0" smtClean="0">
              <a:solidFill>
                <a:schemeClr val="tx1"/>
              </a:solidFill>
              <a:latin typeface="+mj-lt"/>
              <a:ea typeface="+mn-ea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/>
                </a:solidFill>
                <a:latin typeface="+mj-lt"/>
                <a:ea typeface="+mn-ea"/>
              </a:rPr>
              <a:t>개발 환경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  <a:ea typeface="+mn-ea"/>
              </a:rPr>
              <a:t>: Visual Studio 2022</a:t>
            </a:r>
            <a:endParaRPr lang="en-US" altLang="ko-KR" sz="2800" dirty="0" smtClean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153" y="7697129"/>
            <a:ext cx="4181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8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화소점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처리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(11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5BC62AD-4579-BC5D-CA79-8320D0DD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3" y="8240965"/>
            <a:ext cx="3224230" cy="32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5ADC1E4A-B3EA-03F6-05B8-1FACEB0C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26" y="6063571"/>
            <a:ext cx="3738303" cy="37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800096" y="12274542"/>
            <a:ext cx="4489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경계선 검출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1970053C-35A4-CA4C-B13E-59BEF5E7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547" y="12821294"/>
            <a:ext cx="3224230" cy="32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F2A3642C-A018-EA3E-B9B8-FA2D8373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8" y="12806856"/>
            <a:ext cx="3236635" cy="32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1292" y="12274542"/>
            <a:ext cx="3197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기하학 처리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18499" y="12279847"/>
            <a:ext cx="3162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히스토그램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52812" y="7711636"/>
            <a:ext cx="390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28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화소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영역 처리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</a:t>
            </a:r>
            <a:r>
              <a:rPr lang="ko-KR" alt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C4280E72-FFD1-5A3A-DFC6-B22EC95C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22" y="12806966"/>
            <a:ext cx="3201918" cy="3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9A0313BC-9065-2003-67B3-22DE1F06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84" y="8269489"/>
            <a:ext cx="3193750" cy="31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/오른쪽/위쪽 화살표 40"/>
          <p:cNvSpPr/>
          <p:nvPr/>
        </p:nvSpPr>
        <p:spPr>
          <a:xfrm rot="10800000">
            <a:off x="4108363" y="9951458"/>
            <a:ext cx="3976022" cy="2109910"/>
          </a:xfrm>
          <a:prstGeom prst="leftRigh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1024497" y="5750193"/>
            <a:ext cx="15206378" cy="121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2546172">
            <a:off x="4815521" y="10256020"/>
            <a:ext cx="889372" cy="173189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9068905">
            <a:off x="6528451" y="10160999"/>
            <a:ext cx="855947" cy="186021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4729" y="201373"/>
            <a:ext cx="459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+mn-ea"/>
              </a:rPr>
              <a:t>미니</a:t>
            </a:r>
            <a:r>
              <a:rPr lang="en-US" altLang="ko-KR" sz="24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+mn-ea"/>
              </a:rPr>
              <a:t>프로젝트 </a:t>
            </a:r>
            <a:r>
              <a:rPr lang="en-US" altLang="ko-KR" sz="2400" dirty="0" smtClean="0">
                <a:latin typeface="맑은 고딕" panose="020B0503020000020004" pitchFamily="50" charset="-127"/>
                <a:ea typeface="+mn-ea"/>
              </a:rPr>
              <a:t>(Version</a:t>
            </a:r>
            <a:r>
              <a:rPr lang="en-US" altLang="ko-KR" sz="2400" baseline="0" dirty="0" smtClean="0">
                <a:latin typeface="맑은 고딕" panose="020B0503020000020004" pitchFamily="50" charset="-127"/>
                <a:ea typeface="+mn-ea"/>
              </a:rPr>
              <a:t> 1.0</a:t>
            </a:r>
            <a:r>
              <a:rPr lang="en-US" altLang="ko-KR" sz="2400" dirty="0" smtClean="0">
                <a:latin typeface="맑은 고딕" panose="020B0503020000020004" pitchFamily="50" charset="-127"/>
                <a:ea typeface="+mn-ea"/>
              </a:rPr>
              <a:t>)</a:t>
            </a:r>
            <a:endParaRPr lang="en-US" altLang="ko-KR" sz="2400" dirty="0" smtClean="0"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8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85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김민정</dc:creator>
  <cp:lastModifiedBy>김민정</cp:lastModifiedBy>
  <cp:revision>3</cp:revision>
  <dcterms:created xsi:type="dcterms:W3CDTF">2024-03-19T15:26:18Z</dcterms:created>
  <dcterms:modified xsi:type="dcterms:W3CDTF">2024-03-19T15:49:57Z</dcterms:modified>
</cp:coreProperties>
</file>