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7" r:id="rId3"/>
    <p:sldId id="256" r:id="rId4"/>
    <p:sldId id="258" r:id="rId5"/>
    <p:sldId id="266" r:id="rId6"/>
    <p:sldId id="259" r:id="rId7"/>
    <p:sldId id="260" r:id="rId8"/>
    <p:sldId id="262" r:id="rId9"/>
    <p:sldId id="263" r:id="rId10"/>
    <p:sldId id="264" r:id="rId11"/>
    <p:sldId id="265" r:id="rId1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D84"/>
    <a:srgbClr val="406079"/>
    <a:srgbClr val="406060"/>
    <a:srgbClr val="FFFFFF"/>
    <a:srgbClr val="E0E0FF"/>
    <a:srgbClr val="808000"/>
    <a:srgbClr val="804000"/>
    <a:srgbClr val="4080C0"/>
    <a:srgbClr val="000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54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6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75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40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3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6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5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6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3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41E2-6C2C-46E7-8D5A-901302312D23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AC12-B18D-4BA5-9636-2F0E30CF97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2.webp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2.webp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2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ebp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ebp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image" Target="../media/image2.webp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webp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15" name="Rectangle 1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2176321-F1AB-4459-A43A-B379336A5F7F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31" name="Rectangle 3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857A90D-1C4F-45E1-B399-0903EE44DB01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B25C5C-E552-4547-BA90-C37E2CD5AC51}"/>
              </a:ext>
            </a:extLst>
          </p:cNvPr>
          <p:cNvSpPr/>
          <p:nvPr/>
        </p:nvSpPr>
        <p:spPr>
          <a:xfrm>
            <a:off x="2743250" y="1371630"/>
            <a:ext cx="9143900" cy="182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#1 SITE FOR CANADIAN</a:t>
            </a:r>
          </a:p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STUDENT PILOTS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A8F317-E055-4EFE-A6B2-3586D9DD9900}"/>
              </a:ext>
            </a:extLst>
          </p:cNvPr>
          <p:cNvSpPr/>
          <p:nvPr/>
        </p:nvSpPr>
        <p:spPr>
          <a:xfrm>
            <a:off x="2743250" y="3200410"/>
            <a:ext cx="9143900" cy="91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How to Prepare a Navigation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BC2A70-8A32-46B4-AE24-E2034B3A1D7E}"/>
              </a:ext>
            </a:extLst>
          </p:cNvPr>
          <p:cNvSpPr/>
          <p:nvPr/>
        </p:nvSpPr>
        <p:spPr>
          <a:xfrm>
            <a:off x="2743250" y="4114800"/>
            <a:ext cx="9143900" cy="91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How to Read NOTAMs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17C85A-CB80-46BD-9795-9A13D4B924B2}"/>
              </a:ext>
            </a:extLst>
          </p:cNvPr>
          <p:cNvSpPr/>
          <p:nvPr/>
        </p:nvSpPr>
        <p:spPr>
          <a:xfrm>
            <a:off x="2743250" y="5029190"/>
            <a:ext cx="9143900" cy="91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How to Read the CARs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3ABDE5-8892-4217-8947-489442F34794}"/>
              </a:ext>
            </a:extLst>
          </p:cNvPr>
          <p:cNvSpPr/>
          <p:nvPr/>
        </p:nvSpPr>
        <p:spPr>
          <a:xfrm>
            <a:off x="2743250" y="5943580"/>
            <a:ext cx="9143900" cy="91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Aircraft Documents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D17C9D-AC2A-4A5C-860F-790D92418ADD}"/>
              </a:ext>
            </a:extLst>
          </p:cNvPr>
          <p:cNvSpPr/>
          <p:nvPr/>
        </p:nvSpPr>
        <p:spPr>
          <a:xfrm>
            <a:off x="2743250" y="6857970"/>
            <a:ext cx="9143900" cy="91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and more...</a:t>
            </a:r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4A7981DF-61EE-48DC-BF18-E431473BF35F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62990DD3-4695-4A5B-8C50-62173E548C5E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EB15FEB5-64EB-4197-8D1D-D106BAA79393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pic>
        <p:nvPicPr>
          <p:cNvPr id="26" name="Picture 2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5ED41D21-E378-405B-A06A-21B3BFDE8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5174F74D-941D-4D0E-B853-663E89562C24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</p:spTree>
    <p:extLst>
      <p:ext uri="{BB962C8B-B14F-4D97-AF65-F5344CB8AC3E}">
        <p14:creationId xmlns:p14="http://schemas.microsoft.com/office/powerpoint/2010/main" val="149042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24" name="Rectangl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A5241C-D9CF-4397-AA8B-20A268E9FCB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5" name="Rectangl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D11ACEB-8595-4707-89D0-550204725193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1AAC99-14F4-4AEE-92AB-B09B44B1207C}"/>
              </a:ext>
            </a:extLst>
          </p:cNvPr>
          <p:cNvSpPr/>
          <p:nvPr/>
        </p:nvSpPr>
        <p:spPr>
          <a:xfrm>
            <a:off x="9601175" y="45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D314C-54A6-49CE-AF22-5C1996C13252}"/>
              </a:ext>
            </a:extLst>
          </p:cNvPr>
          <p:cNvSpPr/>
          <p:nvPr/>
        </p:nvSpPr>
        <p:spPr>
          <a:xfrm>
            <a:off x="2743250" y="1371630"/>
            <a:ext cx="9143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ASK AN INSTRUCTOR</a:t>
            </a:r>
          </a:p>
        </p:txBody>
      </p:sp>
      <p:pic>
        <p:nvPicPr>
          <p:cNvPr id="59" name="Picture 5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270AC7C-B15C-4734-8172-10847E6D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75FF190A-06BC-43CB-AA2F-A37B681E3FFB}"/>
              </a:ext>
            </a:extLst>
          </p:cNvPr>
          <p:cNvSpPr/>
          <p:nvPr/>
        </p:nvSpPr>
        <p:spPr>
          <a:xfrm>
            <a:off x="8321029" y="0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LESSONS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8D2DDF4F-2678-4D45-B82E-5DE4DDB3BDB2}"/>
              </a:ext>
            </a:extLst>
          </p:cNvPr>
          <p:cNvSpPr/>
          <p:nvPr/>
        </p:nvSpPr>
        <p:spPr>
          <a:xfrm>
            <a:off x="10881321" y="35"/>
            <a:ext cx="8229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6CBAC-4FA4-4E32-8FAE-D172BD60A433}"/>
              </a:ext>
            </a:extLst>
          </p:cNvPr>
          <p:cNvSpPr/>
          <p:nvPr/>
        </p:nvSpPr>
        <p:spPr>
          <a:xfrm>
            <a:off x="4206206" y="228596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EXAMPLE: WHY ARE ALTITUDES IN THE GFA IN ASL?</a:t>
            </a: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DED36C27-2B22-4F9A-90A3-E8B39D7EB6AC}"/>
              </a:ext>
            </a:extLst>
          </p:cNvPr>
          <p:cNvSpPr/>
          <p:nvPr/>
        </p:nvSpPr>
        <p:spPr>
          <a:xfrm>
            <a:off x="8595345" y="649215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ASK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16D5A1-DB54-4422-BCB1-CF3BF33F6F04}"/>
              </a:ext>
            </a:extLst>
          </p:cNvPr>
          <p:cNvGrpSpPr/>
          <p:nvPr/>
        </p:nvGrpSpPr>
        <p:grpSpPr>
          <a:xfrm>
            <a:off x="4389151" y="3840483"/>
            <a:ext cx="5852097" cy="1371599"/>
            <a:chOff x="6492249" y="2560336"/>
            <a:chExt cx="3474682" cy="13715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7E4F7A-1642-429E-B51B-76FFE2C4A610}"/>
                </a:ext>
              </a:extLst>
            </p:cNvPr>
            <p:cNvSpPr/>
            <p:nvPr/>
          </p:nvSpPr>
          <p:spPr>
            <a:xfrm>
              <a:off x="6492249" y="2834655"/>
              <a:ext cx="3474682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ECE3C1-B829-4545-AD19-DF6A0BF75A92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QUESTION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DE1E64-8196-478A-94BC-5441A0CB4326}"/>
              </a:ext>
            </a:extLst>
          </p:cNvPr>
          <p:cNvGrpSpPr/>
          <p:nvPr/>
        </p:nvGrpSpPr>
        <p:grpSpPr>
          <a:xfrm>
            <a:off x="4389152" y="3108971"/>
            <a:ext cx="5852097" cy="640075"/>
            <a:chOff x="4389152" y="3108971"/>
            <a:chExt cx="5852097" cy="64007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86F818-9C7B-43CB-8113-B5F0736C0AC5}"/>
                </a:ext>
              </a:extLst>
            </p:cNvPr>
            <p:cNvSpPr/>
            <p:nvPr/>
          </p:nvSpPr>
          <p:spPr>
            <a:xfrm>
              <a:off x="4389153" y="3383289"/>
              <a:ext cx="5852096" cy="3657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1EB027-33C1-4B35-BD8A-9267B3FD4452}"/>
                </a:ext>
              </a:extLst>
            </p:cNvPr>
            <p:cNvSpPr/>
            <p:nvPr/>
          </p:nvSpPr>
          <p:spPr>
            <a:xfrm>
              <a:off x="4389152" y="3108971"/>
              <a:ext cx="5852096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TOPIC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826C37F-F042-4983-9A08-9B26E88F8E0E}"/>
                </a:ext>
              </a:extLst>
            </p:cNvPr>
            <p:cNvSpPr/>
            <p:nvPr/>
          </p:nvSpPr>
          <p:spPr>
            <a:xfrm flipH="1" flipV="1">
              <a:off x="10058370" y="3520438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E242201B-AA08-48EA-AB8D-6DC0638813C2}"/>
              </a:ext>
            </a:extLst>
          </p:cNvPr>
          <p:cNvSpPr/>
          <p:nvPr/>
        </p:nvSpPr>
        <p:spPr>
          <a:xfrm>
            <a:off x="4389152" y="5303507"/>
            <a:ext cx="5852097" cy="2743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ATTACH A PICTURE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279AC7-B312-419A-8071-19F34D7A3BC8}"/>
              </a:ext>
            </a:extLst>
          </p:cNvPr>
          <p:cNvSpPr/>
          <p:nvPr/>
        </p:nvSpPr>
        <p:spPr>
          <a:xfrm>
            <a:off x="4389152" y="649220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UPLOAD</a:t>
            </a:r>
          </a:p>
        </p:txBody>
      </p:sp>
      <p:sp>
        <p:nvSpPr>
          <p:cNvPr id="88" name="Rectangle 87">
            <a:hlinkClick r:id="rId6" action="ppaction://hlinksldjump"/>
            <a:extLst>
              <a:ext uri="{FF2B5EF4-FFF2-40B4-BE49-F238E27FC236}">
                <a16:creationId xmlns:a16="http://schemas.microsoft.com/office/drawing/2014/main" id="{CCBBAC5F-A962-4FAC-884D-4BA447E715C3}"/>
              </a:ext>
            </a:extLst>
          </p:cNvPr>
          <p:cNvSpPr/>
          <p:nvPr/>
        </p:nvSpPr>
        <p:spPr>
          <a:xfrm>
            <a:off x="6035054" y="45"/>
            <a:ext cx="19202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ASK AN INSTRUCTOR</a:t>
            </a:r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F21CCD24-E5F1-400B-A122-123DD9947831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</p:spTree>
    <p:extLst>
      <p:ext uri="{BB962C8B-B14F-4D97-AF65-F5344CB8AC3E}">
        <p14:creationId xmlns:p14="http://schemas.microsoft.com/office/powerpoint/2010/main" val="98955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24" name="Rectangl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A5241C-D9CF-4397-AA8B-20A268E9FCB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5" name="Rectangl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D11ACEB-8595-4707-89D0-550204725193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1AAC99-14F4-4AEE-92AB-B09B44B1207C}"/>
              </a:ext>
            </a:extLst>
          </p:cNvPr>
          <p:cNvSpPr/>
          <p:nvPr/>
        </p:nvSpPr>
        <p:spPr>
          <a:xfrm>
            <a:off x="9601175" y="45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D314C-54A6-49CE-AF22-5C1996C13252}"/>
              </a:ext>
            </a:extLst>
          </p:cNvPr>
          <p:cNvSpPr/>
          <p:nvPr/>
        </p:nvSpPr>
        <p:spPr>
          <a:xfrm>
            <a:off x="2743250" y="1371630"/>
            <a:ext cx="9143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ASK AN INSTRUCTOR</a:t>
            </a:r>
          </a:p>
        </p:txBody>
      </p:sp>
      <p:pic>
        <p:nvPicPr>
          <p:cNvPr id="59" name="Picture 5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270AC7C-B15C-4734-8172-10847E6D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75FF190A-06BC-43CB-AA2F-A37B681E3FFB}"/>
              </a:ext>
            </a:extLst>
          </p:cNvPr>
          <p:cNvSpPr/>
          <p:nvPr/>
        </p:nvSpPr>
        <p:spPr>
          <a:xfrm>
            <a:off x="8321029" y="0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LESSONS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8D2DDF4F-2678-4D45-B82E-5DE4DDB3BDB2}"/>
              </a:ext>
            </a:extLst>
          </p:cNvPr>
          <p:cNvSpPr/>
          <p:nvPr/>
        </p:nvSpPr>
        <p:spPr>
          <a:xfrm>
            <a:off x="10881321" y="35"/>
            <a:ext cx="8229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6CBAC-4FA4-4E32-8FAE-D172BD60A433}"/>
              </a:ext>
            </a:extLst>
          </p:cNvPr>
          <p:cNvSpPr/>
          <p:nvPr/>
        </p:nvSpPr>
        <p:spPr>
          <a:xfrm>
            <a:off x="4206206" y="228596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THANK YOU FOR YOUR QUESTION</a:t>
            </a: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CHECK YOUR EMAIL FOR THE ANSWER</a:t>
            </a: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WE WILL RESPOND AS SOON AS POSSIBLE</a:t>
            </a:r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44EC2528-377B-40CC-BFE5-6444DB243883}"/>
              </a:ext>
            </a:extLst>
          </p:cNvPr>
          <p:cNvSpPr/>
          <p:nvPr/>
        </p:nvSpPr>
        <p:spPr>
          <a:xfrm>
            <a:off x="6035054" y="45"/>
            <a:ext cx="19202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ASK AN INSTRUCTOR</a:t>
            </a:r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BAFABD41-2A48-4DBA-B74D-AA65C52618C1}"/>
              </a:ext>
            </a:extLst>
          </p:cNvPr>
          <p:cNvSpPr/>
          <p:nvPr/>
        </p:nvSpPr>
        <p:spPr>
          <a:xfrm>
            <a:off x="8595345" y="649215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BACK TO LESSONS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713C0BD4-6F6D-457E-8338-D902D5B3AA91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</p:spTree>
    <p:extLst>
      <p:ext uri="{BB962C8B-B14F-4D97-AF65-F5344CB8AC3E}">
        <p14:creationId xmlns:p14="http://schemas.microsoft.com/office/powerpoint/2010/main" val="24132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7FE41-1BE5-4F79-9CA9-01D62B5FF3FF}"/>
              </a:ext>
            </a:extLst>
          </p:cNvPr>
          <p:cNvSpPr/>
          <p:nvPr/>
        </p:nvSpPr>
        <p:spPr>
          <a:xfrm>
            <a:off x="1920299" y="2286020"/>
            <a:ext cx="2560320" cy="6126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STU</a:t>
            </a:r>
            <a:r>
              <a:rPr lang="en-CA" dirty="0">
                <a:latin typeface="Bahnschrift" panose="020B0502040204020203" pitchFamily="34" charset="0"/>
              </a:rPr>
              <a:t>DENT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FREE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0AC91-84CA-4C4B-8F43-E5E41AE9AD56}"/>
              </a:ext>
            </a:extLst>
          </p:cNvPr>
          <p:cNvSpPr/>
          <p:nvPr/>
        </p:nvSpPr>
        <p:spPr>
          <a:xfrm>
            <a:off x="4663469" y="2286020"/>
            <a:ext cx="2560320" cy="6126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PRIVATE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CAD 9.99/MONTH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B3B7D-D357-4D81-B02E-2CFE89D9D783}"/>
              </a:ext>
            </a:extLst>
          </p:cNvPr>
          <p:cNvSpPr/>
          <p:nvPr/>
        </p:nvSpPr>
        <p:spPr>
          <a:xfrm>
            <a:off x="7406639" y="2286020"/>
            <a:ext cx="2560320" cy="6126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COMMERCIAL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CAD 14.99/MONTH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4A480-74A5-444C-A371-94B9DDA2650D}"/>
              </a:ext>
            </a:extLst>
          </p:cNvPr>
          <p:cNvSpPr/>
          <p:nvPr/>
        </p:nvSpPr>
        <p:spPr>
          <a:xfrm>
            <a:off x="4754940" y="3657603"/>
            <a:ext cx="2377440" cy="466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548640" rIns="91440" bIns="0" rtlCol="0" anchor="t"/>
          <a:lstStyle/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RADIO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PSTAR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PPAER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Advanced Air Exercises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PPL Flight Test Preparation</a:t>
            </a:r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20D0A192-8457-4B04-B891-E7CBDAD3927F}"/>
              </a:ext>
            </a:extLst>
          </p:cNvPr>
          <p:cNvSpPr/>
          <p:nvPr/>
        </p:nvSpPr>
        <p:spPr>
          <a:xfrm>
            <a:off x="4846387" y="3749190"/>
            <a:ext cx="21945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PURCHASE PRIVATE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7F238-96CE-4A0C-9148-BAF2C60ACFD7}"/>
              </a:ext>
            </a:extLst>
          </p:cNvPr>
          <p:cNvSpPr/>
          <p:nvPr/>
        </p:nvSpPr>
        <p:spPr>
          <a:xfrm>
            <a:off x="2011773" y="3657590"/>
            <a:ext cx="2377440" cy="466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548640" rIns="91440" bIns="0" rtlCol="0" anchor="t"/>
          <a:lstStyle/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RADIO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PSTAR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Basic Air Exercises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Tips for the First Solo</a:t>
            </a: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02C54E33-4D5A-4FF6-9853-0FBB6BE255CD}"/>
              </a:ext>
            </a:extLst>
          </p:cNvPr>
          <p:cNvSpPr/>
          <p:nvPr/>
        </p:nvSpPr>
        <p:spPr>
          <a:xfrm>
            <a:off x="2103217" y="3749188"/>
            <a:ext cx="21945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GET STUDENT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0C2FB-7E2B-422F-999F-BE348426EA6F}"/>
              </a:ext>
            </a:extLst>
          </p:cNvPr>
          <p:cNvSpPr/>
          <p:nvPr/>
        </p:nvSpPr>
        <p:spPr>
          <a:xfrm>
            <a:off x="7498109" y="3657590"/>
            <a:ext cx="2377440" cy="466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548640" rIns="91440" bIns="0" rtlCol="0" anchor="t"/>
          <a:lstStyle/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RADIO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PSTAR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PPAER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CPAER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INRAT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IATRA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Advanced Air Exercises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PPL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CPL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MER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IFR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Ask an Instructor</a:t>
            </a:r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E6ADDFB7-7F4E-481C-9CEE-7C31133DE5A9}"/>
              </a:ext>
            </a:extLst>
          </p:cNvPr>
          <p:cNvSpPr/>
          <p:nvPr/>
        </p:nvSpPr>
        <p:spPr>
          <a:xfrm>
            <a:off x="7589557" y="3749180"/>
            <a:ext cx="21945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PURCHASE COMMERCIAL</a:t>
            </a:r>
          </a:p>
        </p:txBody>
      </p:sp>
      <p:sp>
        <p:nvSpPr>
          <p:cNvPr id="24" name="Rectangl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A5241C-D9CF-4397-AA8B-20A268E9FCB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5" name="Rectangl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D11ACEB-8595-4707-89D0-550204725193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D314C-54A6-49CE-AF22-5C1996C13252}"/>
              </a:ext>
            </a:extLst>
          </p:cNvPr>
          <p:cNvSpPr/>
          <p:nvPr/>
        </p:nvSpPr>
        <p:spPr>
          <a:xfrm>
            <a:off x="2743250" y="1371630"/>
            <a:ext cx="9143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C19C7005-F199-40AB-A888-D295AAC1A69C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698536A4-EE6D-4CAC-A3D9-4F6A18BCB5C9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BD19CFFA-867A-4A0D-B94D-45EFD2E6F46F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pic>
        <p:nvPicPr>
          <p:cNvPr id="34" name="Picture 3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17EE2637-B761-4702-9A54-4691C0159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9BBA9DDC-050C-498B-8B47-B97998180545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146567-0CC3-4682-8F1C-4067D170CB9A}"/>
              </a:ext>
            </a:extLst>
          </p:cNvPr>
          <p:cNvSpPr/>
          <p:nvPr/>
        </p:nvSpPr>
        <p:spPr>
          <a:xfrm>
            <a:off x="10149809" y="2286020"/>
            <a:ext cx="2560320" cy="6126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AIRLINE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CAD 19.99/MONTH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AB8D0-7A81-4F16-883C-AAB994967231}"/>
              </a:ext>
            </a:extLst>
          </p:cNvPr>
          <p:cNvSpPr/>
          <p:nvPr/>
        </p:nvSpPr>
        <p:spPr>
          <a:xfrm>
            <a:off x="10241279" y="3657590"/>
            <a:ext cx="2377440" cy="466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548640" rIns="91440" bIns="0" rtlCol="0" anchor="t"/>
          <a:lstStyle/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RADIO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PSTAR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PPAER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CPAER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INRAT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IATRA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SARON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SAMRA Exam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Advanced Air Exercises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PPL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CPL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MER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IFR Flight Test Preparation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 Ask an Instructor</a:t>
            </a:r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51295515-BAB4-4CAE-88C6-0124B90681DB}"/>
              </a:ext>
            </a:extLst>
          </p:cNvPr>
          <p:cNvSpPr/>
          <p:nvPr/>
        </p:nvSpPr>
        <p:spPr>
          <a:xfrm>
            <a:off x="10332727" y="3749180"/>
            <a:ext cx="21945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PURCHASE AIRLINE</a:t>
            </a:r>
          </a:p>
        </p:txBody>
      </p:sp>
    </p:spTree>
    <p:extLst>
      <p:ext uri="{BB962C8B-B14F-4D97-AF65-F5344CB8AC3E}">
        <p14:creationId xmlns:p14="http://schemas.microsoft.com/office/powerpoint/2010/main" val="31929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20A9342-6AF6-4937-9EA4-547473E96EAE}"/>
              </a:ext>
            </a:extLst>
          </p:cNvPr>
          <p:cNvSpPr/>
          <p:nvPr/>
        </p:nvSpPr>
        <p:spPr>
          <a:xfrm>
            <a:off x="4206206" y="137162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F3B13D-7BC6-4383-84CD-2A96C090F082}"/>
              </a:ext>
            </a:extLst>
          </p:cNvPr>
          <p:cNvGrpSpPr/>
          <p:nvPr/>
        </p:nvGrpSpPr>
        <p:grpSpPr>
          <a:xfrm>
            <a:off x="5852176" y="2926089"/>
            <a:ext cx="2926080" cy="640075"/>
            <a:chOff x="6492249" y="3474726"/>
            <a:chExt cx="3474682" cy="6400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A1E52D-DA18-4747-A8E1-21542CE7E56E}"/>
                </a:ext>
              </a:extLst>
            </p:cNvPr>
            <p:cNvSpPr/>
            <p:nvPr/>
          </p:nvSpPr>
          <p:spPr>
            <a:xfrm>
              <a:off x="6492249" y="3749044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40AEDF-851E-4EEC-9D5D-5A8414AAD292}"/>
                </a:ext>
              </a:extLst>
            </p:cNvPr>
            <p:cNvSpPr/>
            <p:nvPr/>
          </p:nvSpPr>
          <p:spPr>
            <a:xfrm>
              <a:off x="6492249" y="347472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PASSWORD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8BD71-7C34-4E48-9073-DF1F16876D7D}"/>
              </a:ext>
            </a:extLst>
          </p:cNvPr>
          <p:cNvGrpSpPr/>
          <p:nvPr/>
        </p:nvGrpSpPr>
        <p:grpSpPr>
          <a:xfrm>
            <a:off x="5852176" y="2194580"/>
            <a:ext cx="2926080" cy="640075"/>
            <a:chOff x="6492249" y="2560336"/>
            <a:chExt cx="3474682" cy="6400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7F238-96CE-4A0C-9148-BAF2C60ACFD7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5731CB-011A-4578-995A-3285BCA5B07D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EMAIL</a:t>
              </a:r>
            </a:p>
          </p:txBody>
        </p:sp>
      </p:grp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3CFD546A-DF8D-4BE6-BA54-4CBE387C804A}"/>
              </a:ext>
            </a:extLst>
          </p:cNvPr>
          <p:cNvSpPr/>
          <p:nvPr/>
        </p:nvSpPr>
        <p:spPr>
          <a:xfrm>
            <a:off x="8595346" y="557781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SIGN 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6B5B22-B722-4B50-8068-F3E8AD076E21}"/>
              </a:ext>
            </a:extLst>
          </p:cNvPr>
          <p:cNvSpPr/>
          <p:nvPr/>
        </p:nvSpPr>
        <p:spPr>
          <a:xfrm>
            <a:off x="5852176" y="3566161"/>
            <a:ext cx="1463024" cy="2743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FORGOT PASSWORD</a:t>
            </a:r>
          </a:p>
        </p:txBody>
      </p:sp>
      <p:sp>
        <p:nvSpPr>
          <p:cNvPr id="15" name="Rectangle 1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2176321-F1AB-4459-A43A-B379336A5F7F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1CBC1-81FA-4F84-9198-61DF3FFD04C1}"/>
              </a:ext>
            </a:extLst>
          </p:cNvPr>
          <p:cNvSpPr/>
          <p:nvPr/>
        </p:nvSpPr>
        <p:spPr>
          <a:xfrm>
            <a:off x="4572029" y="5577815"/>
            <a:ext cx="3657561" cy="3657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CA" sz="1200" dirty="0">
                <a:solidFill>
                  <a:schemeClr val="bg1"/>
                </a:solidFill>
                <a:latin typeface="Bahnschrift" panose="020B0502040204020203" pitchFamily="34" charset="0"/>
              </a:rPr>
              <a:t>DON’T HAVE AN ACCOUNT? SIGN UP FOR 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517EA3-EB13-440C-A2B1-6029D0420EC9}"/>
              </a:ext>
            </a:extLst>
          </p:cNvPr>
          <p:cNvGrpSpPr/>
          <p:nvPr/>
        </p:nvGrpSpPr>
        <p:grpSpPr>
          <a:xfrm>
            <a:off x="5852174" y="3931910"/>
            <a:ext cx="1737342" cy="365756"/>
            <a:chOff x="6492250" y="3749042"/>
            <a:chExt cx="2033341" cy="365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7D5A91-3B34-4D37-9B6A-A0F2CFA4BB90}"/>
                </a:ext>
              </a:extLst>
            </p:cNvPr>
            <p:cNvSpPr/>
            <p:nvPr/>
          </p:nvSpPr>
          <p:spPr>
            <a:xfrm>
              <a:off x="6492250" y="3840484"/>
              <a:ext cx="217165" cy="18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27432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E15C9-82FF-40D7-A8BC-CA6AD9F9DCB0}"/>
                </a:ext>
              </a:extLst>
            </p:cNvPr>
            <p:cNvSpPr/>
            <p:nvPr/>
          </p:nvSpPr>
          <p:spPr>
            <a:xfrm>
              <a:off x="6813304" y="3749042"/>
              <a:ext cx="1712287" cy="3657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KEEP ME LOGGED IN</a:t>
              </a:r>
            </a:p>
          </p:txBody>
        </p:sp>
      </p:grp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02C54E33-4D5A-4FF6-9853-0FBB6BE255CD}"/>
              </a:ext>
            </a:extLst>
          </p:cNvPr>
          <p:cNvSpPr/>
          <p:nvPr/>
        </p:nvSpPr>
        <p:spPr>
          <a:xfrm>
            <a:off x="7772394" y="3931913"/>
            <a:ext cx="1005849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31" name="Rectangle 3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857A90D-1C4F-45E1-B399-0903EE44DB01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pic>
        <p:nvPicPr>
          <p:cNvPr id="41" name="Picture 40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713F1CDA-F03D-48AC-9791-CD015EA34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D25434B2-C7E4-4052-86F0-7DA0AEA19D65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sp>
        <p:nvSpPr>
          <p:cNvPr id="33" name="Rectangle 32">
            <a:hlinkClick r:id="rId6" action="ppaction://hlinksldjump"/>
            <a:extLst>
              <a:ext uri="{FF2B5EF4-FFF2-40B4-BE49-F238E27FC236}">
                <a16:creationId xmlns:a16="http://schemas.microsoft.com/office/drawing/2014/main" id="{77636735-199C-4A71-BD4C-1B09B927E6E7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34" name="Rectangle 33">
            <a:hlinkClick r:id="rId7" action="ppaction://hlinksldjump"/>
            <a:extLst>
              <a:ext uri="{FF2B5EF4-FFF2-40B4-BE49-F238E27FC236}">
                <a16:creationId xmlns:a16="http://schemas.microsoft.com/office/drawing/2014/main" id="{80309634-FC79-4224-8247-673D94BDE09A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35" name="Rectangle 34">
            <a:hlinkClick r:id="rId2" action="ppaction://hlinksldjump"/>
            <a:extLst>
              <a:ext uri="{FF2B5EF4-FFF2-40B4-BE49-F238E27FC236}">
                <a16:creationId xmlns:a16="http://schemas.microsoft.com/office/drawing/2014/main" id="{93CC03D8-B835-4055-9EB9-610EAF7C8CF3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19881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29F0D-06BD-4471-96F3-F7D3FE979AAD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C393E-F65E-46C7-9399-6681FB935EC2}"/>
              </a:ext>
            </a:extLst>
          </p:cNvPr>
          <p:cNvSpPr/>
          <p:nvPr/>
        </p:nvSpPr>
        <p:spPr>
          <a:xfrm>
            <a:off x="4206206" y="137162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BASIC INFORMATION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7D57BED-4001-4852-A8CE-07A27469428E}"/>
              </a:ext>
            </a:extLst>
          </p:cNvPr>
          <p:cNvSpPr/>
          <p:nvPr/>
        </p:nvSpPr>
        <p:spPr>
          <a:xfrm>
            <a:off x="8595345" y="557781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NEXT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65683E-9836-4C57-B174-00E47D5AFA94}"/>
              </a:ext>
            </a:extLst>
          </p:cNvPr>
          <p:cNvGrpSpPr/>
          <p:nvPr/>
        </p:nvGrpSpPr>
        <p:grpSpPr>
          <a:xfrm>
            <a:off x="4389151" y="4571991"/>
            <a:ext cx="2834645" cy="640075"/>
            <a:chOff x="6492249" y="3474726"/>
            <a:chExt cx="3474682" cy="6400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2FCE34-D148-4361-A95C-EA639B147EA6}"/>
                </a:ext>
              </a:extLst>
            </p:cNvPr>
            <p:cNvSpPr/>
            <p:nvPr/>
          </p:nvSpPr>
          <p:spPr>
            <a:xfrm>
              <a:off x="6492249" y="3749044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084127-768D-49C2-8558-EFAC4A04270E}"/>
                </a:ext>
              </a:extLst>
            </p:cNvPr>
            <p:cNvSpPr/>
            <p:nvPr/>
          </p:nvSpPr>
          <p:spPr>
            <a:xfrm>
              <a:off x="6492249" y="347472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PASSWORD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F4920-CD92-4456-9D97-7D60CE346D38}"/>
              </a:ext>
            </a:extLst>
          </p:cNvPr>
          <p:cNvGrpSpPr/>
          <p:nvPr/>
        </p:nvGrpSpPr>
        <p:grpSpPr>
          <a:xfrm>
            <a:off x="4389151" y="3840481"/>
            <a:ext cx="5852097" cy="640075"/>
            <a:chOff x="6492249" y="2560336"/>
            <a:chExt cx="7142324" cy="6400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78053B-5431-49AF-BE18-BABCCFEC0FC1}"/>
                </a:ext>
              </a:extLst>
            </p:cNvPr>
            <p:cNvSpPr/>
            <p:nvPr/>
          </p:nvSpPr>
          <p:spPr>
            <a:xfrm>
              <a:off x="6492249" y="2834655"/>
              <a:ext cx="7142324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875660-1290-484B-A43A-90D0AC4D36A9}"/>
                </a:ext>
              </a:extLst>
            </p:cNvPr>
            <p:cNvSpPr/>
            <p:nvPr/>
          </p:nvSpPr>
          <p:spPr>
            <a:xfrm>
              <a:off x="6492249" y="2560336"/>
              <a:ext cx="7142324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EMAIL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5434E-20E7-4613-8CD8-DA6244320CCE}"/>
              </a:ext>
            </a:extLst>
          </p:cNvPr>
          <p:cNvGrpSpPr/>
          <p:nvPr/>
        </p:nvGrpSpPr>
        <p:grpSpPr>
          <a:xfrm>
            <a:off x="7406638" y="4571993"/>
            <a:ext cx="2834610" cy="640075"/>
            <a:chOff x="6492249" y="3474726"/>
            <a:chExt cx="3474682" cy="6400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FADAD-890E-428B-ADFA-452004A61D5E}"/>
                </a:ext>
              </a:extLst>
            </p:cNvPr>
            <p:cNvSpPr/>
            <p:nvPr/>
          </p:nvSpPr>
          <p:spPr>
            <a:xfrm>
              <a:off x="6492249" y="3749044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92C7D0-F701-4D13-9282-E564C08D8C43}"/>
                </a:ext>
              </a:extLst>
            </p:cNvPr>
            <p:cNvSpPr/>
            <p:nvPr/>
          </p:nvSpPr>
          <p:spPr>
            <a:xfrm>
              <a:off x="6492249" y="347472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RE-ENTER PASSWORD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F293EE-AF0A-4C13-AD98-2472F06CA388}"/>
              </a:ext>
            </a:extLst>
          </p:cNvPr>
          <p:cNvGrpSpPr/>
          <p:nvPr/>
        </p:nvGrpSpPr>
        <p:grpSpPr>
          <a:xfrm>
            <a:off x="7406638" y="2194583"/>
            <a:ext cx="2834610" cy="640075"/>
            <a:chOff x="6492249" y="2560336"/>
            <a:chExt cx="3474682" cy="6400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A99B15-D5DB-440D-BC6E-656999A2A4CD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CBBA05-FB83-4429-BD84-F167F8BF4CB7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LAST NAME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6592D8-D3CB-45FC-9A5E-8D03B53B3A78}"/>
              </a:ext>
            </a:extLst>
          </p:cNvPr>
          <p:cNvGrpSpPr/>
          <p:nvPr/>
        </p:nvGrpSpPr>
        <p:grpSpPr>
          <a:xfrm>
            <a:off x="4389151" y="2194581"/>
            <a:ext cx="2834609" cy="640075"/>
            <a:chOff x="6492249" y="2560336"/>
            <a:chExt cx="3474682" cy="6400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AF1A7D-6170-4942-BE8B-0C661F7E806A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7B39F7-3985-424D-A47C-5812EE5325C6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FIRST NAME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6DB346-92C8-4FAF-ADBB-FA88EA9DE702}"/>
              </a:ext>
            </a:extLst>
          </p:cNvPr>
          <p:cNvGrpSpPr/>
          <p:nvPr/>
        </p:nvGrpSpPr>
        <p:grpSpPr>
          <a:xfrm>
            <a:off x="7406638" y="2926091"/>
            <a:ext cx="2834610" cy="640075"/>
            <a:chOff x="7406638" y="2834652"/>
            <a:chExt cx="2834610" cy="6400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D99E09-C0D5-4F35-AD0B-DE97B09F5648}"/>
                </a:ext>
              </a:extLst>
            </p:cNvPr>
            <p:cNvSpPr/>
            <p:nvPr/>
          </p:nvSpPr>
          <p:spPr>
            <a:xfrm>
              <a:off x="7406638" y="3108970"/>
              <a:ext cx="2834610" cy="3657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0CC886-1811-44A9-9689-F47F5C689A01}"/>
                </a:ext>
              </a:extLst>
            </p:cNvPr>
            <p:cNvSpPr/>
            <p:nvPr/>
          </p:nvSpPr>
          <p:spPr>
            <a:xfrm>
              <a:off x="7406638" y="2834652"/>
              <a:ext cx="2834610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FLIGHT TRAINING UNIT</a:t>
              </a:r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F8DD7FB-34A7-4F91-8F42-72B2C6A74E0C}"/>
                </a:ext>
              </a:extLst>
            </p:cNvPr>
            <p:cNvSpPr/>
            <p:nvPr/>
          </p:nvSpPr>
          <p:spPr>
            <a:xfrm flipH="1" flipV="1">
              <a:off x="10058370" y="3246119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2A9BA6-BA9C-45F0-ACD4-587F61BA7CFD}"/>
              </a:ext>
            </a:extLst>
          </p:cNvPr>
          <p:cNvCxnSpPr>
            <a:cxnSpLocks/>
          </p:cNvCxnSpPr>
          <p:nvPr/>
        </p:nvCxnSpPr>
        <p:spPr>
          <a:xfrm>
            <a:off x="4389152" y="3749044"/>
            <a:ext cx="58520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624625-22AE-4EC0-B87D-8555D84BFDE8}"/>
              </a:ext>
            </a:extLst>
          </p:cNvPr>
          <p:cNvGrpSpPr/>
          <p:nvPr/>
        </p:nvGrpSpPr>
        <p:grpSpPr>
          <a:xfrm>
            <a:off x="4389152" y="2926093"/>
            <a:ext cx="2834610" cy="640075"/>
            <a:chOff x="7406638" y="2834652"/>
            <a:chExt cx="2834610" cy="6400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B21471-2874-466E-A830-C467E3988458}"/>
                </a:ext>
              </a:extLst>
            </p:cNvPr>
            <p:cNvSpPr/>
            <p:nvPr/>
          </p:nvSpPr>
          <p:spPr>
            <a:xfrm>
              <a:off x="7406638" y="3108970"/>
              <a:ext cx="2834610" cy="3657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240A23-981E-42C6-9081-E84B4CEE937D}"/>
                </a:ext>
              </a:extLst>
            </p:cNvPr>
            <p:cNvSpPr/>
            <p:nvPr/>
          </p:nvSpPr>
          <p:spPr>
            <a:xfrm>
              <a:off x="7406638" y="2834652"/>
              <a:ext cx="2834610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PROVINCE/TERRITORY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D4B1D9F-9CF6-423F-AD05-0C34A75A1933}"/>
                </a:ext>
              </a:extLst>
            </p:cNvPr>
            <p:cNvSpPr/>
            <p:nvPr/>
          </p:nvSpPr>
          <p:spPr>
            <a:xfrm flipH="1" flipV="1">
              <a:off x="10058370" y="3246119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</p:grpSp>
      <p:sp>
        <p:nvSpPr>
          <p:cNvPr id="47" name="Rectangle 4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AC13EE-52A9-41F4-91E7-BA3E1D6D0145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48" name="Rectangle 4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B0F13CD-7840-4DB1-B07B-988D3F028525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45" name="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5CB3D826-66E9-42FD-A128-FB889710A4A5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9310D57-624E-4278-950A-1F7D8921E900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49" name="Rectangle 48">
            <a:hlinkClick r:id="rId5" action="ppaction://hlinksldjump"/>
            <a:extLst>
              <a:ext uri="{FF2B5EF4-FFF2-40B4-BE49-F238E27FC236}">
                <a16:creationId xmlns:a16="http://schemas.microsoft.com/office/drawing/2014/main" id="{6F624C02-4C54-42F0-8AD9-AEDC804E4969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pic>
        <p:nvPicPr>
          <p:cNvPr id="54" name="Picture 5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A983DB2F-9F74-46DC-A4B1-7FAC283ED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36" name="Rectangle 3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956AB7-66F7-48D0-95DD-6142FFF99C5E}"/>
              </a:ext>
            </a:extLst>
          </p:cNvPr>
          <p:cNvSpPr/>
          <p:nvPr/>
        </p:nvSpPr>
        <p:spPr>
          <a:xfrm>
            <a:off x="4206194" y="1371620"/>
            <a:ext cx="823031" cy="82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42" name="Rectangle 41">
            <a:hlinkClick r:id="rId7" action="ppaction://hlinksldjump"/>
            <a:extLst>
              <a:ext uri="{FF2B5EF4-FFF2-40B4-BE49-F238E27FC236}">
                <a16:creationId xmlns:a16="http://schemas.microsoft.com/office/drawing/2014/main" id="{39443761-2B53-4B3C-A1B9-1B22C47E78FC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</p:spTree>
    <p:extLst>
      <p:ext uri="{BB962C8B-B14F-4D97-AF65-F5344CB8AC3E}">
        <p14:creationId xmlns:p14="http://schemas.microsoft.com/office/powerpoint/2010/main" val="29952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29F0D-06BD-4471-96F3-F7D3FE979AAD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C393E-F65E-46C7-9399-6681FB935EC2}"/>
              </a:ext>
            </a:extLst>
          </p:cNvPr>
          <p:cNvSpPr/>
          <p:nvPr/>
        </p:nvSpPr>
        <p:spPr>
          <a:xfrm>
            <a:off x="4206206" y="137162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EMAIL CONFIRMATION</a:t>
            </a: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WE’VE SENT YOU A CONFIRMATION TO YOUR EMAIL</a:t>
            </a:r>
          </a:p>
          <a:p>
            <a:pPr algn="ctr"/>
            <a:endParaRPr lang="en-CA" sz="1802" dirty="0">
              <a:latin typeface="Bahnschrift" panose="020B0502040204020203" pitchFamily="34" charset="0"/>
            </a:endParaRPr>
          </a:p>
          <a:p>
            <a:pPr algn="ctr"/>
            <a:r>
              <a:rPr lang="en-CA" sz="1802" dirty="0">
                <a:latin typeface="Bahnschrift" panose="020B0502040204020203" pitchFamily="34" charset="0"/>
              </a:rPr>
              <a:t>PLEASE CHECK YOUR INBOX TO CONTINUE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7D57BED-4001-4852-A8CE-07A27469428E}"/>
              </a:ext>
            </a:extLst>
          </p:cNvPr>
          <p:cNvSpPr/>
          <p:nvPr/>
        </p:nvSpPr>
        <p:spPr>
          <a:xfrm>
            <a:off x="8595345" y="557781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NEXT</a:t>
            </a:r>
          </a:p>
        </p:txBody>
      </p:sp>
      <p:sp>
        <p:nvSpPr>
          <p:cNvPr id="47" name="Rectangle 4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AC13EE-52A9-41F4-91E7-BA3E1D6D0145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48" name="Rectangle 4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B0F13CD-7840-4DB1-B07B-988D3F028525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45" name="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5CB3D826-66E9-42FD-A128-FB889710A4A5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9310D57-624E-4278-950A-1F7D8921E900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49" name="Rectangle 48">
            <a:hlinkClick r:id="rId5" action="ppaction://hlinksldjump"/>
            <a:extLst>
              <a:ext uri="{FF2B5EF4-FFF2-40B4-BE49-F238E27FC236}">
                <a16:creationId xmlns:a16="http://schemas.microsoft.com/office/drawing/2014/main" id="{6F624C02-4C54-42F0-8AD9-AEDC804E4969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pic>
        <p:nvPicPr>
          <p:cNvPr id="54" name="Picture 5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A983DB2F-9F74-46DC-A4B1-7FAC283ED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36" name="Rectangle 3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956AB7-66F7-48D0-95DD-6142FFF99C5E}"/>
              </a:ext>
            </a:extLst>
          </p:cNvPr>
          <p:cNvSpPr/>
          <p:nvPr/>
        </p:nvSpPr>
        <p:spPr>
          <a:xfrm>
            <a:off x="4206194" y="1371620"/>
            <a:ext cx="823031" cy="82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43" name="Rectangle 42">
            <a:hlinkClick r:id="rId7" action="ppaction://hlinksldjump"/>
            <a:extLst>
              <a:ext uri="{FF2B5EF4-FFF2-40B4-BE49-F238E27FC236}">
                <a16:creationId xmlns:a16="http://schemas.microsoft.com/office/drawing/2014/main" id="{4B9B0817-8ED4-43BD-BD30-741D058749F8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</p:spTree>
    <p:extLst>
      <p:ext uri="{BB962C8B-B14F-4D97-AF65-F5344CB8AC3E}">
        <p14:creationId xmlns:p14="http://schemas.microsoft.com/office/powerpoint/2010/main" val="270396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29F0D-06BD-4471-96F3-F7D3FE979AAD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C393E-F65E-46C7-9399-6681FB935EC2}"/>
              </a:ext>
            </a:extLst>
          </p:cNvPr>
          <p:cNvSpPr/>
          <p:nvPr/>
        </p:nvSpPr>
        <p:spPr>
          <a:xfrm>
            <a:off x="3200445" y="1371628"/>
            <a:ext cx="8229510" cy="3749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SELECT A SUBSCRIPTION LEVEL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25F284-B67B-4D40-87ED-E1E37D71ACD4}"/>
              </a:ext>
            </a:extLst>
          </p:cNvPr>
          <p:cNvSpPr/>
          <p:nvPr/>
        </p:nvSpPr>
        <p:spPr>
          <a:xfrm>
            <a:off x="3383233" y="2194581"/>
            <a:ext cx="1828800" cy="2743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STUDENT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FREE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UPGRADE ANYTIME TO A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PREMIUM SUBSCRIPTION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1B267B-E4A9-4437-B078-B9EE88C85BE9}"/>
              </a:ext>
            </a:extLst>
          </p:cNvPr>
          <p:cNvSpPr/>
          <p:nvPr/>
        </p:nvSpPr>
        <p:spPr>
          <a:xfrm>
            <a:off x="5394891" y="2194581"/>
            <a:ext cx="1828800" cy="2743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PRIVATE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$9.99/</a:t>
            </a: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MONTH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CHARGED ONE TIME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$119.88/YEAR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CC639-FC5F-4825-856E-93E88630CEA5}"/>
              </a:ext>
            </a:extLst>
          </p:cNvPr>
          <p:cNvSpPr/>
          <p:nvPr/>
        </p:nvSpPr>
        <p:spPr>
          <a:xfrm>
            <a:off x="7406549" y="2194581"/>
            <a:ext cx="1828800" cy="2743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COMMERCIAL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$14.99/</a:t>
            </a: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MONTH</a:t>
            </a:r>
            <a:endParaRPr lang="en-CA" sz="2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CHARGED ONE TIME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$179.88/YEAR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7D57BED-4001-4852-A8CE-07A27469428E}"/>
              </a:ext>
            </a:extLst>
          </p:cNvPr>
          <p:cNvSpPr/>
          <p:nvPr/>
        </p:nvSpPr>
        <p:spPr>
          <a:xfrm>
            <a:off x="7498058" y="4480548"/>
            <a:ext cx="1645902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SELECT</a:t>
            </a:r>
          </a:p>
        </p:txBody>
      </p:sp>
      <p:sp>
        <p:nvSpPr>
          <p:cNvPr id="44" name="Rectangle 43">
            <a:hlinkClick r:id="rId3" action="ppaction://hlinksldjump"/>
            <a:extLst>
              <a:ext uri="{FF2B5EF4-FFF2-40B4-BE49-F238E27FC236}">
                <a16:creationId xmlns:a16="http://schemas.microsoft.com/office/drawing/2014/main" id="{E2F48D55-8FB9-4CC6-A262-823B1A253687}"/>
              </a:ext>
            </a:extLst>
          </p:cNvPr>
          <p:cNvSpPr/>
          <p:nvPr/>
        </p:nvSpPr>
        <p:spPr>
          <a:xfrm>
            <a:off x="7498058" y="402334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LEARN MORE</a:t>
            </a:r>
          </a:p>
        </p:txBody>
      </p:sp>
      <p:sp>
        <p:nvSpPr>
          <p:cNvPr id="45" name="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465D6D5D-BE08-4ECF-BA3F-E6BE1766E23F}"/>
              </a:ext>
            </a:extLst>
          </p:cNvPr>
          <p:cNvSpPr/>
          <p:nvPr/>
        </p:nvSpPr>
        <p:spPr>
          <a:xfrm>
            <a:off x="5486400" y="4480548"/>
            <a:ext cx="1645902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SELECT</a:t>
            </a:r>
          </a:p>
        </p:txBody>
      </p: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13ADC452-9D88-432B-BB84-0B6DB0A50042}"/>
              </a:ext>
            </a:extLst>
          </p:cNvPr>
          <p:cNvSpPr/>
          <p:nvPr/>
        </p:nvSpPr>
        <p:spPr>
          <a:xfrm>
            <a:off x="3474742" y="4480548"/>
            <a:ext cx="1645902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SELECT</a:t>
            </a:r>
          </a:p>
        </p:txBody>
      </p:sp>
      <p:sp>
        <p:nvSpPr>
          <p:cNvPr id="49" name="Rectangle 48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706009B-A41A-401A-825A-42B68BCCEAB0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50" name="Rectangle 4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9AF1EE4-5EC8-4774-B152-4E8317F8346B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F392CEBC-AB49-464D-9759-E4609C743005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6B300B69-6B2E-48DE-8725-9A43C7550A23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2D08053F-7BEA-4F39-8539-7819A8792D9D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pic>
        <p:nvPicPr>
          <p:cNvPr id="25" name="Picture 24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949EEA49-4162-44F1-AA39-BF7408729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E892C2F9-438D-4878-8166-3E431D7978D1}"/>
              </a:ext>
            </a:extLst>
          </p:cNvPr>
          <p:cNvSpPr/>
          <p:nvPr/>
        </p:nvSpPr>
        <p:spPr>
          <a:xfrm>
            <a:off x="5486400" y="402334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LEARN MORE</a:t>
            </a:r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634B7E3F-AC0C-4006-BA0A-4F15902D30B3}"/>
              </a:ext>
            </a:extLst>
          </p:cNvPr>
          <p:cNvSpPr/>
          <p:nvPr/>
        </p:nvSpPr>
        <p:spPr>
          <a:xfrm>
            <a:off x="3474742" y="4023345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LEARN MORE</a:t>
            </a:r>
          </a:p>
        </p:txBody>
      </p:sp>
      <p:sp>
        <p:nvSpPr>
          <p:cNvPr id="20" name="Rectangle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7BC348-ED56-4804-9336-A0693E02B5F8}"/>
              </a:ext>
            </a:extLst>
          </p:cNvPr>
          <p:cNvSpPr/>
          <p:nvPr/>
        </p:nvSpPr>
        <p:spPr>
          <a:xfrm>
            <a:off x="3200445" y="1371620"/>
            <a:ext cx="823031" cy="82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1" name="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F2494F40-7382-4D84-B822-3A342E2F2284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2BA7B-8BF9-4143-AA48-A4C87E8861B6}"/>
              </a:ext>
            </a:extLst>
          </p:cNvPr>
          <p:cNvSpPr/>
          <p:nvPr/>
        </p:nvSpPr>
        <p:spPr>
          <a:xfrm>
            <a:off x="9418277" y="2194582"/>
            <a:ext cx="1828800" cy="2743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AIRLINE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$19.99/</a:t>
            </a:r>
            <a:r>
              <a: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MONTH</a:t>
            </a:r>
            <a:endParaRPr lang="en-CA" sz="2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-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CHARGED ONE TIME</a:t>
            </a:r>
          </a:p>
          <a:p>
            <a:pPr algn="ctr"/>
            <a:r>
              <a:rPr lang="en-CA" sz="1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CAD $239.88/YEAR</a:t>
            </a:r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EA42CAC0-8013-4826-AB0F-68DB52B6A75D}"/>
              </a:ext>
            </a:extLst>
          </p:cNvPr>
          <p:cNvSpPr/>
          <p:nvPr/>
        </p:nvSpPr>
        <p:spPr>
          <a:xfrm>
            <a:off x="9509786" y="4480549"/>
            <a:ext cx="1645902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SELECT</a:t>
            </a:r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5C910ECA-51EF-4CCE-9933-86661912734E}"/>
              </a:ext>
            </a:extLst>
          </p:cNvPr>
          <p:cNvSpPr/>
          <p:nvPr/>
        </p:nvSpPr>
        <p:spPr>
          <a:xfrm>
            <a:off x="9509786" y="4023346"/>
            <a:ext cx="1645921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LEARN MORE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0978CD-02AE-4D36-808F-8B070F926CEC}"/>
              </a:ext>
            </a:extLst>
          </p:cNvPr>
          <p:cNvSpPr/>
          <p:nvPr/>
        </p:nvSpPr>
        <p:spPr>
          <a:xfrm>
            <a:off x="3200445" y="5394946"/>
            <a:ext cx="8229510" cy="2377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UPGRADE ANYTIME - HOW IT 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15DC9-BA4E-40F5-9293-86858D63D725}"/>
              </a:ext>
            </a:extLst>
          </p:cNvPr>
          <p:cNvSpPr/>
          <p:nvPr/>
        </p:nvSpPr>
        <p:spPr>
          <a:xfrm>
            <a:off x="3383323" y="6217896"/>
            <a:ext cx="7863754" cy="137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endParaRPr lang="en-CA" sz="1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9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AC393E-F65E-46C7-9399-6681FB935EC2}"/>
              </a:ext>
            </a:extLst>
          </p:cNvPr>
          <p:cNvSpPr/>
          <p:nvPr/>
        </p:nvSpPr>
        <p:spPr>
          <a:xfrm>
            <a:off x="4206206" y="1371628"/>
            <a:ext cx="6217920" cy="475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PAYMENT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29F0D-06BD-4471-96F3-F7D3FE979AAD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12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D2FCBE4A-5AFD-44AD-8A79-C8C8D3E12D32}"/>
              </a:ext>
            </a:extLst>
          </p:cNvPr>
          <p:cNvSpPr/>
          <p:nvPr/>
        </p:nvSpPr>
        <p:spPr>
          <a:xfrm>
            <a:off x="8595328" y="5577815"/>
            <a:ext cx="164592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200" dirty="0">
                <a:latin typeface="Bahnschrift" panose="020B0502040204020203" pitchFamily="34" charset="0"/>
              </a:rPr>
              <a:t>PURCHASE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7C343-B598-4F8A-9787-31E29A98F1D3}"/>
              </a:ext>
            </a:extLst>
          </p:cNvPr>
          <p:cNvGrpSpPr/>
          <p:nvPr/>
        </p:nvGrpSpPr>
        <p:grpSpPr>
          <a:xfrm>
            <a:off x="8321029" y="3108969"/>
            <a:ext cx="1920255" cy="640075"/>
            <a:chOff x="6492249" y="3474726"/>
            <a:chExt cx="3474682" cy="6400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8F23EA-202F-4E70-9C45-6E52E53E4148}"/>
                </a:ext>
              </a:extLst>
            </p:cNvPr>
            <p:cNvSpPr/>
            <p:nvPr/>
          </p:nvSpPr>
          <p:spPr>
            <a:xfrm>
              <a:off x="6492249" y="3749044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D2D0B-8947-467D-BCE8-87161369030D}"/>
                </a:ext>
              </a:extLst>
            </p:cNvPr>
            <p:cNvSpPr/>
            <p:nvPr/>
          </p:nvSpPr>
          <p:spPr>
            <a:xfrm>
              <a:off x="6492249" y="347472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POSTAL CODE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E96183-2520-47C5-A50C-6E7EA6C156F9}"/>
              </a:ext>
            </a:extLst>
          </p:cNvPr>
          <p:cNvGrpSpPr/>
          <p:nvPr/>
        </p:nvGrpSpPr>
        <p:grpSpPr>
          <a:xfrm>
            <a:off x="4389151" y="3840481"/>
            <a:ext cx="3748999" cy="640075"/>
            <a:chOff x="6492249" y="2560336"/>
            <a:chExt cx="3474682" cy="6400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007C8D-5823-4F8D-A13E-13758DC8D971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BB5B94-CC73-44DD-AE06-D899D6C84DAC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CREDIT CARD 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954604-D2AC-48C2-A84F-1D78109EEF42}"/>
              </a:ext>
            </a:extLst>
          </p:cNvPr>
          <p:cNvGrpSpPr/>
          <p:nvPr/>
        </p:nvGrpSpPr>
        <p:grpSpPr>
          <a:xfrm>
            <a:off x="4389151" y="3108969"/>
            <a:ext cx="3749000" cy="640075"/>
            <a:chOff x="6492249" y="2560336"/>
            <a:chExt cx="3474682" cy="6400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029F46-35AB-40C4-B657-381B5949EC7C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1465A26-BAE6-4F40-B527-715337734EF4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CARDHOLDER NAME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75C834-56D4-43E7-8FE4-5125610B4A46}"/>
              </a:ext>
            </a:extLst>
          </p:cNvPr>
          <p:cNvGrpSpPr/>
          <p:nvPr/>
        </p:nvGrpSpPr>
        <p:grpSpPr>
          <a:xfrm>
            <a:off x="8321028" y="3840483"/>
            <a:ext cx="1920219" cy="640075"/>
            <a:chOff x="6492249" y="2560336"/>
            <a:chExt cx="3474682" cy="640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0F856F-13E1-410A-9542-BB75069037E5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819578-0C99-45B8-B02E-8D0C3CB3E7D2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SECURITY CODE / </a:t>
              </a:r>
              <a:r>
                <a:rPr lang="en-CA" sz="1200" dirty="0" err="1">
                  <a:latin typeface="Bahnschrift" panose="020B0502040204020203" pitchFamily="34" charset="0"/>
                </a:rPr>
                <a:t>CVV</a:t>
              </a:r>
              <a:endParaRPr lang="en-CA" sz="12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6B1714-A590-45D6-8BAD-F5726B96AB01}"/>
              </a:ext>
            </a:extLst>
          </p:cNvPr>
          <p:cNvGrpSpPr/>
          <p:nvPr/>
        </p:nvGrpSpPr>
        <p:grpSpPr>
          <a:xfrm>
            <a:off x="8321029" y="4571995"/>
            <a:ext cx="1920219" cy="640073"/>
            <a:chOff x="4389153" y="4571995"/>
            <a:chExt cx="1920219" cy="64007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378DAF-9FAB-4883-960C-806D05769503}"/>
                </a:ext>
              </a:extLst>
            </p:cNvPr>
            <p:cNvSpPr/>
            <p:nvPr/>
          </p:nvSpPr>
          <p:spPr>
            <a:xfrm>
              <a:off x="5394981" y="4846312"/>
              <a:ext cx="914391" cy="3657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>
              <a:noAutofit/>
            </a:bodyPr>
            <a:lstStyle/>
            <a:p>
              <a:r>
                <a:rPr lang="en-CA" sz="1200" dirty="0" err="1">
                  <a:solidFill>
                    <a:schemeClr val="tx2">
                      <a:lumMod val="50000"/>
                    </a:schemeClr>
                  </a:solidFill>
                  <a:latin typeface="Bahnschrift" panose="020B0502040204020203" pitchFamily="34" charset="0"/>
                </a:rPr>
                <a:t>YYYY</a:t>
              </a:r>
              <a:endParaRPr lang="en-CA" sz="12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8428F61-4D18-40CB-8777-0E9FA9BF7C07}"/>
                </a:ext>
              </a:extLst>
            </p:cNvPr>
            <p:cNvSpPr/>
            <p:nvPr/>
          </p:nvSpPr>
          <p:spPr>
            <a:xfrm flipH="1" flipV="1">
              <a:off x="6126495" y="4983462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4E7AAA-D2AC-4960-BA45-BB026C7405EB}"/>
                </a:ext>
              </a:extLst>
            </p:cNvPr>
            <p:cNvSpPr/>
            <p:nvPr/>
          </p:nvSpPr>
          <p:spPr>
            <a:xfrm>
              <a:off x="4389153" y="4846312"/>
              <a:ext cx="914391" cy="3657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>
              <a:noAutofit/>
            </a:bodyPr>
            <a:lstStyle/>
            <a:p>
              <a:r>
                <a:rPr lang="en-CA" sz="1200" dirty="0">
                  <a:solidFill>
                    <a:schemeClr val="tx2">
                      <a:lumMod val="50000"/>
                    </a:schemeClr>
                  </a:solidFill>
                  <a:latin typeface="Bahnschrift" panose="020B0502040204020203" pitchFamily="34" charset="0"/>
                </a:rPr>
                <a:t>MM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4AFB97-F1A3-4FCC-A6A9-105D1FE8CB7A}"/>
                </a:ext>
              </a:extLst>
            </p:cNvPr>
            <p:cNvSpPr/>
            <p:nvPr/>
          </p:nvSpPr>
          <p:spPr>
            <a:xfrm>
              <a:off x="4389153" y="4571995"/>
              <a:ext cx="1920218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EXPIRATION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4C9A298-52FF-45D5-B3A0-11BA83780491}"/>
                </a:ext>
              </a:extLst>
            </p:cNvPr>
            <p:cNvSpPr/>
            <p:nvPr/>
          </p:nvSpPr>
          <p:spPr>
            <a:xfrm flipH="1" flipV="1">
              <a:off x="5120665" y="4983462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</p:grpSp>
      <p:sp>
        <p:nvSpPr>
          <p:cNvPr id="52" name="Rectangle 5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B41E712-2285-40FC-BBE9-1D1811AEEC7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53" name="Rectangle 5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F375DB6-7DE4-4F4F-A747-552F51419614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42" name="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ED86D1D9-6FFA-4E30-AE4E-CB909BA86404}"/>
              </a:ext>
            </a:extLst>
          </p:cNvPr>
          <p:cNvSpPr/>
          <p:nvPr/>
        </p:nvSpPr>
        <p:spPr>
          <a:xfrm>
            <a:off x="11064198" y="45"/>
            <a:ext cx="6400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IN</a:t>
            </a:r>
          </a:p>
        </p:txBody>
      </p: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20BCEF4C-7D6C-4F4A-8006-DADD55A0C3F5}"/>
              </a:ext>
            </a:extLst>
          </p:cNvPr>
          <p:cNvSpPr/>
          <p:nvPr/>
        </p:nvSpPr>
        <p:spPr>
          <a:xfrm>
            <a:off x="8138151" y="0"/>
            <a:ext cx="14630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SUBSCRIPTIONS</a:t>
            </a:r>
          </a:p>
        </p:txBody>
      </p:sp>
      <p:sp>
        <p:nvSpPr>
          <p:cNvPr id="51" name="Rectangle 50">
            <a:hlinkClick r:id="rId5" action="ppaction://hlinksldjump"/>
            <a:extLst>
              <a:ext uri="{FF2B5EF4-FFF2-40B4-BE49-F238E27FC236}">
                <a16:creationId xmlns:a16="http://schemas.microsoft.com/office/drawing/2014/main" id="{D85E00A0-A39B-42E0-A193-F594BDEE4E17}"/>
              </a:ext>
            </a:extLst>
          </p:cNvPr>
          <p:cNvSpPr/>
          <p:nvPr/>
        </p:nvSpPr>
        <p:spPr>
          <a:xfrm>
            <a:off x="9966931" y="35"/>
            <a:ext cx="73151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SIGN 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CF2279-AC40-4BF0-8C80-D43C0B719CC0}"/>
              </a:ext>
            </a:extLst>
          </p:cNvPr>
          <p:cNvGrpSpPr/>
          <p:nvPr/>
        </p:nvGrpSpPr>
        <p:grpSpPr>
          <a:xfrm>
            <a:off x="4389153" y="2194581"/>
            <a:ext cx="5852096" cy="640075"/>
            <a:chOff x="4389153" y="2194581"/>
            <a:chExt cx="5852096" cy="6400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DA7648-DABE-460A-AC2D-B79F7A9F41EB}"/>
                </a:ext>
              </a:extLst>
            </p:cNvPr>
            <p:cNvSpPr/>
            <p:nvPr/>
          </p:nvSpPr>
          <p:spPr>
            <a:xfrm>
              <a:off x="4389153" y="2468899"/>
              <a:ext cx="5852096" cy="3657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D4F6EC-524C-4E46-BA47-AAF5E794A151}"/>
                </a:ext>
              </a:extLst>
            </p:cNvPr>
            <p:cNvSpPr/>
            <p:nvPr/>
          </p:nvSpPr>
          <p:spPr>
            <a:xfrm>
              <a:off x="4389153" y="2194581"/>
              <a:ext cx="5852096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SUBSCRIPTION</a:t>
              </a: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9BFB99A-3B5F-494F-A623-4DF6460A9C2E}"/>
                </a:ext>
              </a:extLst>
            </p:cNvPr>
            <p:cNvSpPr/>
            <p:nvPr/>
          </p:nvSpPr>
          <p:spPr>
            <a:xfrm flipH="1" flipV="1">
              <a:off x="10058370" y="2606048"/>
              <a:ext cx="91440" cy="9144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2" dirty="0"/>
            </a:p>
          </p:txBody>
        </p:sp>
      </p:grpSp>
      <p:sp>
        <p:nvSpPr>
          <p:cNvPr id="56" name="Rectangle 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D50F96-75D2-4BC2-9DAB-31E0A47C8FDC}"/>
              </a:ext>
            </a:extLst>
          </p:cNvPr>
          <p:cNvSpPr/>
          <p:nvPr/>
        </p:nvSpPr>
        <p:spPr>
          <a:xfrm>
            <a:off x="4206194" y="1371620"/>
            <a:ext cx="823031" cy="82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981C4-104A-44A3-A3E8-9698E0A5A049}"/>
              </a:ext>
            </a:extLst>
          </p:cNvPr>
          <p:cNvCxnSpPr>
            <a:cxnSpLocks/>
          </p:cNvCxnSpPr>
          <p:nvPr/>
        </p:nvCxnSpPr>
        <p:spPr>
          <a:xfrm>
            <a:off x="4389152" y="3017532"/>
            <a:ext cx="58520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C739F3-A7AB-4E7D-8B45-7A22A6AF7C52}"/>
              </a:ext>
            </a:extLst>
          </p:cNvPr>
          <p:cNvGrpSpPr/>
          <p:nvPr/>
        </p:nvGrpSpPr>
        <p:grpSpPr>
          <a:xfrm>
            <a:off x="4389152" y="4571995"/>
            <a:ext cx="3748999" cy="640075"/>
            <a:chOff x="6492249" y="2560336"/>
            <a:chExt cx="3474682" cy="64007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14E83A0-803A-4063-81B5-E8C08CB722A7}"/>
                </a:ext>
              </a:extLst>
            </p:cNvPr>
            <p:cNvSpPr/>
            <p:nvPr/>
          </p:nvSpPr>
          <p:spPr>
            <a:xfrm>
              <a:off x="6492249" y="2834655"/>
              <a:ext cx="3474682" cy="365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t"/>
            <a:lstStyle/>
            <a:p>
              <a:pPr>
                <a:lnSpc>
                  <a:spcPct val="150000"/>
                </a:lnSpc>
              </a:pPr>
              <a:endParaRPr lang="en-CA" sz="1200" strike="sngStrik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7C19AE2-F485-4082-8896-2AE89B7B3DA2}"/>
                </a:ext>
              </a:extLst>
            </p:cNvPr>
            <p:cNvSpPr/>
            <p:nvPr/>
          </p:nvSpPr>
          <p:spPr>
            <a:xfrm>
              <a:off x="6492249" y="2560336"/>
              <a:ext cx="3474682" cy="2743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CA" sz="1200" dirty="0">
                  <a:latin typeface="Bahnschrift" panose="020B0502040204020203" pitchFamily="34" charset="0"/>
                </a:rPr>
                <a:t>PROMO CODE</a:t>
              </a:r>
            </a:p>
          </p:txBody>
        </p:sp>
      </p:grpSp>
      <p:sp>
        <p:nvSpPr>
          <p:cNvPr id="61" name="Rectangle 60">
            <a:hlinkClick r:id="rId6" action="ppaction://hlinksldjump"/>
            <a:extLst>
              <a:ext uri="{FF2B5EF4-FFF2-40B4-BE49-F238E27FC236}">
                <a16:creationId xmlns:a16="http://schemas.microsoft.com/office/drawing/2014/main" id="{2895A8EB-B629-4DE2-8ECC-6FF4FB84359B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pic>
        <p:nvPicPr>
          <p:cNvPr id="54" name="Picture 5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8432C984-DB9F-4BA7-8752-EEFE4588D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0AC91-84CA-4C4B-8F43-E5E41AE9AD56}"/>
              </a:ext>
            </a:extLst>
          </p:cNvPr>
          <p:cNvSpPr/>
          <p:nvPr/>
        </p:nvSpPr>
        <p:spPr>
          <a:xfrm>
            <a:off x="5577822" y="2286020"/>
            <a:ext cx="3474720" cy="3291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FLIGHT PLANNING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4A480-74A5-444C-A371-94B9DDA2650D}"/>
              </a:ext>
            </a:extLst>
          </p:cNvPr>
          <p:cNvSpPr/>
          <p:nvPr/>
        </p:nvSpPr>
        <p:spPr>
          <a:xfrm>
            <a:off x="5669298" y="3108971"/>
            <a:ext cx="3291840" cy="237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D0A192-8457-4B04-B891-E7CBDAD3927F}"/>
              </a:ext>
            </a:extLst>
          </p:cNvPr>
          <p:cNvSpPr/>
          <p:nvPr/>
        </p:nvSpPr>
        <p:spPr>
          <a:xfrm>
            <a:off x="5760745" y="320041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VFR NAVIGATION</a:t>
            </a:r>
          </a:p>
        </p:txBody>
      </p:sp>
      <p:sp>
        <p:nvSpPr>
          <p:cNvPr id="24" name="Rectangl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A5241C-D9CF-4397-AA8B-20A268E9FCB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5" name="Rectangl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D11ACEB-8595-4707-89D0-550204725193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1AAC99-14F4-4AEE-92AB-B09B44B1207C}"/>
              </a:ext>
            </a:extLst>
          </p:cNvPr>
          <p:cNvSpPr/>
          <p:nvPr/>
        </p:nvSpPr>
        <p:spPr>
          <a:xfrm>
            <a:off x="9601175" y="45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D314C-54A6-49CE-AF22-5C1996C13252}"/>
              </a:ext>
            </a:extLst>
          </p:cNvPr>
          <p:cNvSpPr/>
          <p:nvPr/>
        </p:nvSpPr>
        <p:spPr>
          <a:xfrm>
            <a:off x="2743250" y="1371630"/>
            <a:ext cx="9143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LESSONS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A219C-D260-4108-88FA-87938B109BDF}"/>
              </a:ext>
            </a:extLst>
          </p:cNvPr>
          <p:cNvSpPr/>
          <p:nvPr/>
        </p:nvSpPr>
        <p:spPr>
          <a:xfrm>
            <a:off x="5760734" y="411479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WEATHER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D8A914-9C76-4803-9223-A4B1B8CDC60B}"/>
              </a:ext>
            </a:extLst>
          </p:cNvPr>
          <p:cNvSpPr/>
          <p:nvPr/>
        </p:nvSpPr>
        <p:spPr>
          <a:xfrm>
            <a:off x="5760734" y="457198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PIREPS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CD25D-3C53-40C0-ACC9-F5E0D8AE5ABC}"/>
              </a:ext>
            </a:extLst>
          </p:cNvPr>
          <p:cNvSpPr/>
          <p:nvPr/>
        </p:nvSpPr>
        <p:spPr>
          <a:xfrm>
            <a:off x="1828860" y="2286020"/>
            <a:ext cx="3474720" cy="46633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TC EXAM PREPARATION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9E8CE5-CE74-4689-89FB-3C7C9A14F9E4}"/>
              </a:ext>
            </a:extLst>
          </p:cNvPr>
          <p:cNvSpPr/>
          <p:nvPr/>
        </p:nvSpPr>
        <p:spPr>
          <a:xfrm>
            <a:off x="1920330" y="3108971"/>
            <a:ext cx="3291840" cy="374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5B4CB-B2DE-4960-B40D-562FD7134A3B}"/>
              </a:ext>
            </a:extLst>
          </p:cNvPr>
          <p:cNvSpPr/>
          <p:nvPr/>
        </p:nvSpPr>
        <p:spPr>
          <a:xfrm>
            <a:off x="2011777" y="320041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RADIO - RADIO OPERATOR EXAM</a:t>
            </a:r>
          </a:p>
        </p:txBody>
      </p:sp>
      <p:sp>
        <p:nvSpPr>
          <p:cNvPr id="36" name="Rectangle 35">
            <a:hlinkClick r:id="rId2" action="ppaction://hlinksldjump"/>
            <a:extLst>
              <a:ext uri="{FF2B5EF4-FFF2-40B4-BE49-F238E27FC236}">
                <a16:creationId xmlns:a16="http://schemas.microsoft.com/office/drawing/2014/main" id="{9B88B91C-E0AF-4D6A-A780-F4828E510B2E}"/>
              </a:ext>
            </a:extLst>
          </p:cNvPr>
          <p:cNvSpPr/>
          <p:nvPr/>
        </p:nvSpPr>
        <p:spPr>
          <a:xfrm>
            <a:off x="2011766" y="365760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PSTAR - STUDENT PILOT EXAM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B7A57B-51DC-46EF-A3E7-20C7FD5B5BA3}"/>
              </a:ext>
            </a:extLst>
          </p:cNvPr>
          <p:cNvSpPr/>
          <p:nvPr/>
        </p:nvSpPr>
        <p:spPr>
          <a:xfrm>
            <a:off x="2011766" y="411480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PPAER - PRIVATE PILOT EXAM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0AAA1C-1DFE-4FC7-AA2A-5D86167BDF58}"/>
              </a:ext>
            </a:extLst>
          </p:cNvPr>
          <p:cNvSpPr/>
          <p:nvPr/>
        </p:nvSpPr>
        <p:spPr>
          <a:xfrm>
            <a:off x="2011766" y="457199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CPAER - COMMERCIAL PILOT EXAM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8274F-6493-4F29-8A98-286CEA81334E}"/>
              </a:ext>
            </a:extLst>
          </p:cNvPr>
          <p:cNvSpPr/>
          <p:nvPr/>
        </p:nvSpPr>
        <p:spPr>
          <a:xfrm>
            <a:off x="2011737" y="594358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SARON - AIRLINE PILOT EXAM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214B47-3912-455A-8DBB-316B14DB36A7}"/>
              </a:ext>
            </a:extLst>
          </p:cNvPr>
          <p:cNvSpPr/>
          <p:nvPr/>
        </p:nvSpPr>
        <p:spPr>
          <a:xfrm>
            <a:off x="2011737" y="640077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SAMRA - AIRLINE PILOT EXAM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DD19-B816-478E-B82D-99C67EFB2179}"/>
              </a:ext>
            </a:extLst>
          </p:cNvPr>
          <p:cNvSpPr/>
          <p:nvPr/>
        </p:nvSpPr>
        <p:spPr>
          <a:xfrm>
            <a:off x="2011737" y="502919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INRAT - INSTRUMENT PILOT EXAM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04FE4-02CF-47F5-A4C0-EC0A908E2849}"/>
              </a:ext>
            </a:extLst>
          </p:cNvPr>
          <p:cNvSpPr/>
          <p:nvPr/>
        </p:nvSpPr>
        <p:spPr>
          <a:xfrm>
            <a:off x="2011737" y="548638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IATRA - TWO CREW PILOT EXAM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FE679-4047-4CBE-9B29-ABB25A9DC5B5}"/>
              </a:ext>
            </a:extLst>
          </p:cNvPr>
          <p:cNvSpPr/>
          <p:nvPr/>
        </p:nvSpPr>
        <p:spPr>
          <a:xfrm>
            <a:off x="9326821" y="2286021"/>
            <a:ext cx="3474720" cy="2377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FLIGHT PREPARATION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DC58F9-560F-4CB4-8CD8-5DB400D66A31}"/>
              </a:ext>
            </a:extLst>
          </p:cNvPr>
          <p:cNvSpPr/>
          <p:nvPr/>
        </p:nvSpPr>
        <p:spPr>
          <a:xfrm>
            <a:off x="9418264" y="3108972"/>
            <a:ext cx="3291840" cy="146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820C4C-3488-4B85-BEF7-B3A08294DC35}"/>
              </a:ext>
            </a:extLst>
          </p:cNvPr>
          <p:cNvSpPr/>
          <p:nvPr/>
        </p:nvSpPr>
        <p:spPr>
          <a:xfrm>
            <a:off x="9509714" y="365759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AIRCRAFT DOCUMENTS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9F55E2-59C2-48EF-B08C-B7E0D3ABA973}"/>
              </a:ext>
            </a:extLst>
          </p:cNvPr>
          <p:cNvSpPr/>
          <p:nvPr/>
        </p:nvSpPr>
        <p:spPr>
          <a:xfrm>
            <a:off x="9509736" y="320041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CREW DOCUMENTS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C2217A-9529-4D22-92E3-AD12B3156D84}"/>
              </a:ext>
            </a:extLst>
          </p:cNvPr>
          <p:cNvSpPr/>
          <p:nvPr/>
        </p:nvSpPr>
        <p:spPr>
          <a:xfrm>
            <a:off x="9509703" y="411480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WEIGHT AND BALANCE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1F8C4A-C38D-424E-974D-E6664D94BA8A}"/>
              </a:ext>
            </a:extLst>
          </p:cNvPr>
          <p:cNvSpPr/>
          <p:nvPr/>
        </p:nvSpPr>
        <p:spPr>
          <a:xfrm>
            <a:off x="9326858" y="4937751"/>
            <a:ext cx="3474720" cy="28346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AIR EXERCISES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EA7B51-908A-4B07-8379-8E85C468F912}"/>
              </a:ext>
            </a:extLst>
          </p:cNvPr>
          <p:cNvSpPr/>
          <p:nvPr/>
        </p:nvSpPr>
        <p:spPr>
          <a:xfrm>
            <a:off x="9418297" y="5760702"/>
            <a:ext cx="3291840" cy="1920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75B401-2D0E-437C-B143-6AE91D52007E}"/>
              </a:ext>
            </a:extLst>
          </p:cNvPr>
          <p:cNvSpPr/>
          <p:nvPr/>
        </p:nvSpPr>
        <p:spPr>
          <a:xfrm>
            <a:off x="9509744" y="585214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STEEP TURNS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182AA9-E499-4A86-A250-D042E4502D7B}"/>
              </a:ext>
            </a:extLst>
          </p:cNvPr>
          <p:cNvSpPr/>
          <p:nvPr/>
        </p:nvSpPr>
        <p:spPr>
          <a:xfrm>
            <a:off x="9509733" y="630933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SLOW FLIGHT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AF9117-F7D7-4EC2-B076-875D6645286F}"/>
              </a:ext>
            </a:extLst>
          </p:cNvPr>
          <p:cNvSpPr/>
          <p:nvPr/>
        </p:nvSpPr>
        <p:spPr>
          <a:xfrm>
            <a:off x="9509733" y="676653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STALLS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1E256-A4AB-4616-89EA-8B3D7D13507D}"/>
              </a:ext>
            </a:extLst>
          </p:cNvPr>
          <p:cNvSpPr/>
          <p:nvPr/>
        </p:nvSpPr>
        <p:spPr>
          <a:xfrm>
            <a:off x="9509704" y="7223727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SPINS</a:t>
            </a:r>
          </a:p>
        </p:txBody>
      </p:sp>
      <p:pic>
        <p:nvPicPr>
          <p:cNvPr id="59" name="Picture 5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270AC7C-B15C-4734-8172-10847E6D4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9BD9D06-3198-4FB3-B606-E49B4E470B0D}"/>
              </a:ext>
            </a:extLst>
          </p:cNvPr>
          <p:cNvSpPr/>
          <p:nvPr/>
        </p:nvSpPr>
        <p:spPr>
          <a:xfrm>
            <a:off x="5760738" y="502918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NOTAMS</a:t>
            </a:r>
          </a:p>
        </p:txBody>
      </p:sp>
      <p:sp>
        <p:nvSpPr>
          <p:cNvPr id="56" name="Rectangle 55">
            <a:hlinkClick r:id="rId4" action="ppaction://hlinksldjump"/>
            <a:extLst>
              <a:ext uri="{FF2B5EF4-FFF2-40B4-BE49-F238E27FC236}">
                <a16:creationId xmlns:a16="http://schemas.microsoft.com/office/drawing/2014/main" id="{523233CD-3CCE-4766-BF88-8494D869062B}"/>
              </a:ext>
            </a:extLst>
          </p:cNvPr>
          <p:cNvSpPr/>
          <p:nvPr/>
        </p:nvSpPr>
        <p:spPr>
          <a:xfrm>
            <a:off x="10881321" y="35"/>
            <a:ext cx="8229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OUT</a:t>
            </a:r>
          </a:p>
        </p:txBody>
      </p:sp>
      <p:sp>
        <p:nvSpPr>
          <p:cNvPr id="57" name="Rectangle 56">
            <a:hlinkClick r:id="rId5" action="ppaction://hlinksldjump"/>
            <a:extLst>
              <a:ext uri="{FF2B5EF4-FFF2-40B4-BE49-F238E27FC236}">
                <a16:creationId xmlns:a16="http://schemas.microsoft.com/office/drawing/2014/main" id="{02E80DA3-E9AD-4D5A-8317-D618036B4152}"/>
              </a:ext>
            </a:extLst>
          </p:cNvPr>
          <p:cNvSpPr/>
          <p:nvPr/>
        </p:nvSpPr>
        <p:spPr>
          <a:xfrm>
            <a:off x="8321029" y="0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LESSONS</a:t>
            </a:r>
          </a:p>
        </p:txBody>
      </p:sp>
      <p:sp>
        <p:nvSpPr>
          <p:cNvPr id="58" name="Rectangle 57">
            <a:hlinkClick r:id="rId5" action="ppaction://hlinksldjump"/>
            <a:extLst>
              <a:ext uri="{FF2B5EF4-FFF2-40B4-BE49-F238E27FC236}">
                <a16:creationId xmlns:a16="http://schemas.microsoft.com/office/drawing/2014/main" id="{FFC8C7F1-87DB-4FCD-9DDF-5D731647AF3B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sp>
        <p:nvSpPr>
          <p:cNvPr id="60" name="Rectangle 59">
            <a:hlinkClick r:id="rId6" action="ppaction://hlinksldjump"/>
            <a:extLst>
              <a:ext uri="{FF2B5EF4-FFF2-40B4-BE49-F238E27FC236}">
                <a16:creationId xmlns:a16="http://schemas.microsoft.com/office/drawing/2014/main" id="{BF3138EA-6F70-4C2D-87A7-8E82252F3BFA}"/>
              </a:ext>
            </a:extLst>
          </p:cNvPr>
          <p:cNvSpPr/>
          <p:nvPr/>
        </p:nvSpPr>
        <p:spPr>
          <a:xfrm>
            <a:off x="6035054" y="45"/>
            <a:ext cx="19202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ASK AN INSTRUCTOR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DFCAFF-43D1-4572-99F8-BE0F753C2A5E}"/>
              </a:ext>
            </a:extLst>
          </p:cNvPr>
          <p:cNvSpPr/>
          <p:nvPr/>
        </p:nvSpPr>
        <p:spPr>
          <a:xfrm>
            <a:off x="4389152" y="6035019"/>
            <a:ext cx="914390" cy="182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AIRLINE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D2EA38-D00B-4B72-821C-E6D64E3DE549}"/>
              </a:ext>
            </a:extLst>
          </p:cNvPr>
          <p:cNvSpPr/>
          <p:nvPr/>
        </p:nvSpPr>
        <p:spPr>
          <a:xfrm>
            <a:off x="4389152" y="4206239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B1273E-B299-48CC-AC34-13EA03FEE25F}"/>
              </a:ext>
            </a:extLst>
          </p:cNvPr>
          <p:cNvSpPr/>
          <p:nvPr/>
        </p:nvSpPr>
        <p:spPr>
          <a:xfrm>
            <a:off x="4389152" y="4663434"/>
            <a:ext cx="914390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1FD176-74D4-465B-90E5-0D38527BD3C1}"/>
              </a:ext>
            </a:extLst>
          </p:cNvPr>
          <p:cNvSpPr/>
          <p:nvPr/>
        </p:nvSpPr>
        <p:spPr>
          <a:xfrm>
            <a:off x="5577859" y="5852141"/>
            <a:ext cx="3474720" cy="2377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AVIATION FORMULAS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CFED81-3F12-469B-A183-E9E154A44994}"/>
              </a:ext>
            </a:extLst>
          </p:cNvPr>
          <p:cNvSpPr/>
          <p:nvPr/>
        </p:nvSpPr>
        <p:spPr>
          <a:xfrm>
            <a:off x="5669302" y="6675092"/>
            <a:ext cx="3291840" cy="146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E9C7EB-4259-41F6-8955-77B541B04746}"/>
              </a:ext>
            </a:extLst>
          </p:cNvPr>
          <p:cNvSpPr/>
          <p:nvPr/>
        </p:nvSpPr>
        <p:spPr>
          <a:xfrm>
            <a:off x="5760752" y="676653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PERFORMANCE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A6F5B1-5108-48A5-9979-18DFBE48EF85}"/>
              </a:ext>
            </a:extLst>
          </p:cNvPr>
          <p:cNvSpPr/>
          <p:nvPr/>
        </p:nvSpPr>
        <p:spPr>
          <a:xfrm>
            <a:off x="5760741" y="722372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WEATHER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E12FED-E647-456E-8D33-C51B59749349}"/>
              </a:ext>
            </a:extLst>
          </p:cNvPr>
          <p:cNvSpPr/>
          <p:nvPr/>
        </p:nvSpPr>
        <p:spPr>
          <a:xfrm>
            <a:off x="5760741" y="7680920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WEIGHT SHIFT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3B7D80-D4AC-4A12-92F7-579976088E6C}"/>
              </a:ext>
            </a:extLst>
          </p:cNvPr>
          <p:cNvSpPr/>
          <p:nvPr/>
        </p:nvSpPr>
        <p:spPr>
          <a:xfrm>
            <a:off x="4389152" y="6492214"/>
            <a:ext cx="914390" cy="182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AIRLINE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0DC84-4786-4D1A-9236-35D07E4136FA}"/>
              </a:ext>
            </a:extLst>
          </p:cNvPr>
          <p:cNvSpPr/>
          <p:nvPr/>
        </p:nvSpPr>
        <p:spPr>
          <a:xfrm>
            <a:off x="4389152" y="5120629"/>
            <a:ext cx="914390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930211-89DA-4C4A-A7A2-F6AE924722C8}"/>
              </a:ext>
            </a:extLst>
          </p:cNvPr>
          <p:cNvSpPr/>
          <p:nvPr/>
        </p:nvSpPr>
        <p:spPr>
          <a:xfrm>
            <a:off x="4389152" y="5577824"/>
            <a:ext cx="914390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6B9CB6-924D-4B73-BD5C-F688A8EE25C7}"/>
              </a:ext>
            </a:extLst>
          </p:cNvPr>
          <p:cNvSpPr/>
          <p:nvPr/>
        </p:nvSpPr>
        <p:spPr>
          <a:xfrm>
            <a:off x="8138151" y="3291849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DA82E-5350-4C8D-8019-FBA8924DE3F4}"/>
              </a:ext>
            </a:extLst>
          </p:cNvPr>
          <p:cNvSpPr/>
          <p:nvPr/>
        </p:nvSpPr>
        <p:spPr>
          <a:xfrm>
            <a:off x="8138151" y="4206230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5FD61D-44FE-42BC-A85F-08BCF7BF4BB1}"/>
              </a:ext>
            </a:extLst>
          </p:cNvPr>
          <p:cNvSpPr/>
          <p:nvPr/>
        </p:nvSpPr>
        <p:spPr>
          <a:xfrm>
            <a:off x="11887150" y="4206239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D0AB450-8E90-48D2-9E7B-7442C7F6E54A}"/>
              </a:ext>
            </a:extLst>
          </p:cNvPr>
          <p:cNvSpPr/>
          <p:nvPr/>
        </p:nvSpPr>
        <p:spPr>
          <a:xfrm>
            <a:off x="11887150" y="3749035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8A9C5-76BC-4F9D-A454-E65A660002D7}"/>
              </a:ext>
            </a:extLst>
          </p:cNvPr>
          <p:cNvSpPr/>
          <p:nvPr/>
        </p:nvSpPr>
        <p:spPr>
          <a:xfrm>
            <a:off x="8138151" y="6857970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3E4A97-F43E-4FE1-9BF9-5CD1DD68B599}"/>
              </a:ext>
            </a:extLst>
          </p:cNvPr>
          <p:cNvSpPr/>
          <p:nvPr/>
        </p:nvSpPr>
        <p:spPr>
          <a:xfrm>
            <a:off x="8138151" y="7315165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AE16DF-7DF9-420C-8366-24D5D989E638}"/>
              </a:ext>
            </a:extLst>
          </p:cNvPr>
          <p:cNvSpPr/>
          <p:nvPr/>
        </p:nvSpPr>
        <p:spPr>
          <a:xfrm>
            <a:off x="8138151" y="7772360"/>
            <a:ext cx="914390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FF1F96E-8E1B-47BD-9833-A522231EE12A}"/>
              </a:ext>
            </a:extLst>
          </p:cNvPr>
          <p:cNvSpPr/>
          <p:nvPr/>
        </p:nvSpPr>
        <p:spPr>
          <a:xfrm>
            <a:off x="11887150" y="6400775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4F7AC7-15B7-4BB9-878D-72D5785368F5}"/>
              </a:ext>
            </a:extLst>
          </p:cNvPr>
          <p:cNvSpPr/>
          <p:nvPr/>
        </p:nvSpPr>
        <p:spPr>
          <a:xfrm>
            <a:off x="11887150" y="6857970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562734-DA40-4B79-A700-9E25435A3A0D}"/>
              </a:ext>
            </a:extLst>
          </p:cNvPr>
          <p:cNvSpPr/>
          <p:nvPr/>
        </p:nvSpPr>
        <p:spPr>
          <a:xfrm>
            <a:off x="11887150" y="7315165"/>
            <a:ext cx="914390" cy="1828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PRIVATE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FA9C29-524E-46B8-9E32-9248882DA5F7}"/>
              </a:ext>
            </a:extLst>
          </p:cNvPr>
          <p:cNvSpPr/>
          <p:nvPr/>
        </p:nvSpPr>
        <p:spPr>
          <a:xfrm>
            <a:off x="5760737" y="3657605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IFR NAVIGATION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529588-CFA4-4589-B180-1C71F83D839C}"/>
              </a:ext>
            </a:extLst>
          </p:cNvPr>
          <p:cNvSpPr/>
          <p:nvPr/>
        </p:nvSpPr>
        <p:spPr>
          <a:xfrm>
            <a:off x="8138151" y="3749044"/>
            <a:ext cx="914390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5857B4-96E1-40A6-A5CE-EEEE117F5544}"/>
              </a:ext>
            </a:extLst>
          </p:cNvPr>
          <p:cNvSpPr/>
          <p:nvPr/>
        </p:nvSpPr>
        <p:spPr>
          <a:xfrm rot="-1800000">
            <a:off x="6492249" y="365801"/>
            <a:ext cx="1005829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33266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AFE65-53CD-41CD-BB86-35E2769B427A}"/>
              </a:ext>
            </a:extLst>
          </p:cNvPr>
          <p:cNvSpPr/>
          <p:nvPr/>
        </p:nvSpPr>
        <p:spPr>
          <a:xfrm>
            <a:off x="0" y="45"/>
            <a:ext cx="14630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CA" sz="1802" dirty="0"/>
          </a:p>
        </p:txBody>
      </p:sp>
      <p:sp>
        <p:nvSpPr>
          <p:cNvPr id="24" name="Rectangl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CA5241C-D9CF-4397-AA8B-20A268E9FCB3}"/>
              </a:ext>
            </a:extLst>
          </p:cNvPr>
          <p:cNvSpPr/>
          <p:nvPr/>
        </p:nvSpPr>
        <p:spPr>
          <a:xfrm>
            <a:off x="1" y="35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</a:t>
            </a:r>
            <a:endParaRPr lang="en-CA" sz="2800" dirty="0">
              <a:latin typeface="Bahnschrift" panose="020B0502040204020203" pitchFamily="34" charset="0"/>
            </a:endParaRPr>
          </a:p>
        </p:txBody>
      </p:sp>
      <p:sp>
        <p:nvSpPr>
          <p:cNvPr id="25" name="Rectangl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D11ACEB-8595-4707-89D0-550204725193}"/>
              </a:ext>
            </a:extLst>
          </p:cNvPr>
          <p:cNvSpPr/>
          <p:nvPr/>
        </p:nvSpPr>
        <p:spPr>
          <a:xfrm>
            <a:off x="13715930" y="0"/>
            <a:ext cx="9144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2800" dirty="0">
                <a:latin typeface="Bahnschrift" panose="020B0502040204020203" pitchFamily="34" charset="0"/>
                <a:sym typeface="Wingdings 3" panose="05040102010807070707" pitchFamily="18" charset="2"/>
              </a:rPr>
              <a:t></a:t>
            </a:r>
            <a:endParaRPr lang="en-CA" sz="1050" dirty="0"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1AAC99-14F4-4AEE-92AB-B09B44B1207C}"/>
              </a:ext>
            </a:extLst>
          </p:cNvPr>
          <p:cNvSpPr/>
          <p:nvPr/>
        </p:nvSpPr>
        <p:spPr>
          <a:xfrm>
            <a:off x="9601175" y="45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D314C-54A6-49CE-AF22-5C1996C13252}"/>
              </a:ext>
            </a:extLst>
          </p:cNvPr>
          <p:cNvSpPr/>
          <p:nvPr/>
        </p:nvSpPr>
        <p:spPr>
          <a:xfrm>
            <a:off x="2743250" y="1371630"/>
            <a:ext cx="91439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48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PSTAR - STUDENT PILOT EXAM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CD25D-3C53-40C0-ACC9-F5E0D8AE5ABC}"/>
              </a:ext>
            </a:extLst>
          </p:cNvPr>
          <p:cNvSpPr/>
          <p:nvPr/>
        </p:nvSpPr>
        <p:spPr>
          <a:xfrm>
            <a:off x="1828860" y="2286020"/>
            <a:ext cx="3474720" cy="7406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PSTAR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9E8CE5-CE74-4689-89FB-3C7C9A14F9E4}"/>
              </a:ext>
            </a:extLst>
          </p:cNvPr>
          <p:cNvSpPr/>
          <p:nvPr/>
        </p:nvSpPr>
        <p:spPr>
          <a:xfrm>
            <a:off x="1920331" y="3108971"/>
            <a:ext cx="3291840" cy="64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5B4CB-B2DE-4960-B40D-562FD7134A3B}"/>
              </a:ext>
            </a:extLst>
          </p:cNvPr>
          <p:cNvSpPr/>
          <p:nvPr/>
        </p:nvSpPr>
        <p:spPr>
          <a:xfrm>
            <a:off x="2011778" y="3200411"/>
            <a:ext cx="3108886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01. COLLISION AVOIDANCE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B91C-E0AF-4D6A-A780-F4828E510B2E}"/>
              </a:ext>
            </a:extLst>
          </p:cNvPr>
          <p:cNvSpPr/>
          <p:nvPr/>
        </p:nvSpPr>
        <p:spPr>
          <a:xfrm>
            <a:off x="2011767" y="365760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02. VISUAL SIGNALS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B7A57B-51DC-46EF-A3E7-20C7FD5B5BA3}"/>
              </a:ext>
            </a:extLst>
          </p:cNvPr>
          <p:cNvSpPr/>
          <p:nvPr/>
        </p:nvSpPr>
        <p:spPr>
          <a:xfrm>
            <a:off x="2011767" y="411480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03. COMMUNICATIONS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0AAA1C-1DFE-4FC7-AA2A-5D86167BDF58}"/>
              </a:ext>
            </a:extLst>
          </p:cNvPr>
          <p:cNvSpPr/>
          <p:nvPr/>
        </p:nvSpPr>
        <p:spPr>
          <a:xfrm>
            <a:off x="2011767" y="457199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04. AERODROMES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8274F-6493-4F29-8A98-286CEA81334E}"/>
              </a:ext>
            </a:extLst>
          </p:cNvPr>
          <p:cNvSpPr/>
          <p:nvPr/>
        </p:nvSpPr>
        <p:spPr>
          <a:xfrm>
            <a:off x="2011738" y="594358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07. WAKE TURBULENCE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214B47-3912-455A-8DBB-316B14DB36A7}"/>
              </a:ext>
            </a:extLst>
          </p:cNvPr>
          <p:cNvSpPr/>
          <p:nvPr/>
        </p:nvSpPr>
        <p:spPr>
          <a:xfrm>
            <a:off x="2011738" y="640077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08. AEROMEDICAL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DD19-B816-478E-B82D-99C67EFB2179}"/>
              </a:ext>
            </a:extLst>
          </p:cNvPr>
          <p:cNvSpPr/>
          <p:nvPr/>
        </p:nvSpPr>
        <p:spPr>
          <a:xfrm>
            <a:off x="2011738" y="502919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05. EQUIPMENT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04FE4-02CF-47F5-A4C0-EC0A908E2849}"/>
              </a:ext>
            </a:extLst>
          </p:cNvPr>
          <p:cNvSpPr/>
          <p:nvPr/>
        </p:nvSpPr>
        <p:spPr>
          <a:xfrm>
            <a:off x="2011738" y="548638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06. PILOT RESPONSIBILITIES</a:t>
            </a:r>
          </a:p>
        </p:txBody>
      </p:sp>
      <p:pic>
        <p:nvPicPr>
          <p:cNvPr id="59" name="Picture 5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3270AC7C-B15C-4734-8172-10847E6D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20" y="274362"/>
            <a:ext cx="731520" cy="36576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D0B1123-25F4-4DF8-B5F3-07EFBBB50E42}"/>
              </a:ext>
            </a:extLst>
          </p:cNvPr>
          <p:cNvSpPr/>
          <p:nvPr/>
        </p:nvSpPr>
        <p:spPr>
          <a:xfrm>
            <a:off x="2011738" y="6857971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09. FLIGHT PLANS &amp; ITINERARIES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BD0BFD-EBCD-4FCE-A801-2F414384773A}"/>
              </a:ext>
            </a:extLst>
          </p:cNvPr>
          <p:cNvSpPr/>
          <p:nvPr/>
        </p:nvSpPr>
        <p:spPr>
          <a:xfrm>
            <a:off x="2011738" y="7315166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10. CLEARANCES &amp; INSTRUCTIONS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B6738D-DDFB-4279-A175-5AF01C01E024}"/>
              </a:ext>
            </a:extLst>
          </p:cNvPr>
          <p:cNvSpPr/>
          <p:nvPr/>
        </p:nvSpPr>
        <p:spPr>
          <a:xfrm>
            <a:off x="2011738" y="7772352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11. AIRCRAFT OPERATIONS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A128F7-C1BF-402F-B85D-85C8862715A0}"/>
              </a:ext>
            </a:extLst>
          </p:cNvPr>
          <p:cNvSpPr/>
          <p:nvPr/>
        </p:nvSpPr>
        <p:spPr>
          <a:xfrm>
            <a:off x="2011738" y="8229547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12. REGULATIONS - GENERAL AIRSPACE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996C61-2DEA-415D-9843-904B3AF66559}"/>
              </a:ext>
            </a:extLst>
          </p:cNvPr>
          <p:cNvSpPr/>
          <p:nvPr/>
        </p:nvSpPr>
        <p:spPr>
          <a:xfrm>
            <a:off x="2011738" y="8686742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13. CONTROLLED AIRSPACE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D0FB01-65A6-4465-8765-67BC35C71112}"/>
              </a:ext>
            </a:extLst>
          </p:cNvPr>
          <p:cNvSpPr/>
          <p:nvPr/>
        </p:nvSpPr>
        <p:spPr>
          <a:xfrm>
            <a:off x="2011738" y="9143937"/>
            <a:ext cx="3108960" cy="3657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ctr"/>
          <a:lstStyle/>
          <a:p>
            <a:r>
              <a:rPr lang="en-CA" sz="1200" dirty="0">
                <a:latin typeface="Bahnschrift" panose="020B0502040204020203" pitchFamily="34" charset="0"/>
              </a:rPr>
              <a:t>14. AVIATION OCCURRENCES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C6138D-E0C2-4DF3-BD8C-7092199EA7B8}"/>
              </a:ext>
            </a:extLst>
          </p:cNvPr>
          <p:cNvSpPr/>
          <p:nvPr/>
        </p:nvSpPr>
        <p:spPr>
          <a:xfrm>
            <a:off x="5486340" y="2286021"/>
            <a:ext cx="7315200" cy="7406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74320" rIns="0" bIns="0" rtlCol="0" anchor="t"/>
          <a:lstStyle/>
          <a:p>
            <a:pPr algn="ctr"/>
            <a:r>
              <a:rPr lang="en-CA" sz="1802" dirty="0">
                <a:latin typeface="Bahnschrift" panose="020B0502040204020203" pitchFamily="34" charset="0"/>
              </a:rPr>
              <a:t>01. COLLISION AVOIDANCE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234369-9CD2-4CEF-9980-90E09E9B2BBB}"/>
              </a:ext>
            </a:extLst>
          </p:cNvPr>
          <p:cNvSpPr/>
          <p:nvPr/>
        </p:nvSpPr>
        <p:spPr>
          <a:xfrm>
            <a:off x="5577781" y="3108972"/>
            <a:ext cx="7132320" cy="64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t"/>
          <a:lstStyle/>
          <a:p>
            <a:pPr>
              <a:lnSpc>
                <a:spcPct val="150000"/>
              </a:lnSpc>
            </a:pPr>
            <a:endParaRPr lang="en-CA" sz="12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75FF190A-06BC-43CB-AA2F-A37B681E3FFB}"/>
              </a:ext>
            </a:extLst>
          </p:cNvPr>
          <p:cNvSpPr/>
          <p:nvPr/>
        </p:nvSpPr>
        <p:spPr>
          <a:xfrm>
            <a:off x="8321029" y="0"/>
            <a:ext cx="91439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LESSONS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8D2DDF4F-2678-4D45-B82E-5DE4DDB3BDB2}"/>
              </a:ext>
            </a:extLst>
          </p:cNvPr>
          <p:cNvSpPr/>
          <p:nvPr/>
        </p:nvSpPr>
        <p:spPr>
          <a:xfrm>
            <a:off x="10881321" y="35"/>
            <a:ext cx="82295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LOG OUT</a:t>
            </a: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81AAEC56-20E8-40BB-8FC0-E19278876245}"/>
              </a:ext>
            </a:extLst>
          </p:cNvPr>
          <p:cNvSpPr/>
          <p:nvPr/>
        </p:nvSpPr>
        <p:spPr>
          <a:xfrm>
            <a:off x="6035054" y="45"/>
            <a:ext cx="19202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600" dirty="0">
                <a:latin typeface="Bahnschrift" panose="020B0502040204020203" pitchFamily="34" charset="0"/>
              </a:rPr>
              <a:t>ASK AN INSTRUCTOR</a:t>
            </a:r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8EB296C6-7B6A-4C20-A8E5-DF2EF384446A}"/>
              </a:ext>
            </a:extLst>
          </p:cNvPr>
          <p:cNvSpPr/>
          <p:nvPr/>
        </p:nvSpPr>
        <p:spPr>
          <a:xfrm>
            <a:off x="1828860" y="45"/>
            <a:ext cx="274317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3600" dirty="0">
                <a:latin typeface="Bahnschrift" panose="020B0502040204020203" pitchFamily="34" charset="0"/>
              </a:rPr>
              <a:t>AIR STUDENT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8F61-B37B-40CF-B675-9F03FEDBA853}"/>
              </a:ext>
            </a:extLst>
          </p:cNvPr>
          <p:cNvSpPr/>
          <p:nvPr/>
        </p:nvSpPr>
        <p:spPr>
          <a:xfrm rot="19800000">
            <a:off x="6492249" y="365801"/>
            <a:ext cx="1005829" cy="18287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000" dirty="0">
                <a:latin typeface="Bahnschrift" panose="020B0502040204020203" pitchFamily="34" charset="0"/>
              </a:rPr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367941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685</Words>
  <Application>Microsoft Office PowerPoint</Application>
  <PresentationFormat>Custom</PresentationFormat>
  <Paragraphs>284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Hrag Kouzoubioukian</dc:creator>
  <cp:lastModifiedBy>Hrag Kouzoubioukian</cp:lastModifiedBy>
  <cp:revision>79</cp:revision>
  <dcterms:created xsi:type="dcterms:W3CDTF">2021-04-26T18:03:14Z</dcterms:created>
  <dcterms:modified xsi:type="dcterms:W3CDTF">2021-04-27T18:49:30Z</dcterms:modified>
</cp:coreProperties>
</file>