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8" r:id="rId2"/>
    <p:sldId id="257" r:id="rId3"/>
    <p:sldId id="292" r:id="rId4"/>
    <p:sldId id="259" r:id="rId5"/>
    <p:sldId id="294" r:id="rId6"/>
    <p:sldId id="261" r:id="rId7"/>
    <p:sldId id="296" r:id="rId8"/>
    <p:sldId id="304" r:id="rId9"/>
    <p:sldId id="330" r:id="rId10"/>
    <p:sldId id="332" r:id="rId11"/>
    <p:sldId id="325" r:id="rId12"/>
    <p:sldId id="326" r:id="rId13"/>
    <p:sldId id="334" r:id="rId14"/>
    <p:sldId id="333" r:id="rId15"/>
    <p:sldId id="323" r:id="rId16"/>
    <p:sldId id="311" r:id="rId17"/>
    <p:sldId id="316" r:id="rId18"/>
    <p:sldId id="324" r:id="rId19"/>
    <p:sldId id="312" r:id="rId20"/>
    <p:sldId id="317" r:id="rId21"/>
    <p:sldId id="308" r:id="rId22"/>
    <p:sldId id="309" r:id="rId23"/>
    <p:sldId id="297" r:id="rId24"/>
    <p:sldId id="271" r:id="rId25"/>
    <p:sldId id="298" r:id="rId26"/>
    <p:sldId id="276" r:id="rId27"/>
    <p:sldId id="336" r:id="rId28"/>
    <p:sldId id="337" r:id="rId29"/>
    <p:sldId id="287" r:id="rId30"/>
  </p:sldIdLst>
  <p:sldSz cx="12192000" cy="6858000"/>
  <p:notesSz cx="6858000" cy="9144000"/>
  <p:embeddedFontLst>
    <p:embeddedFont>
      <p:font typeface="나눔고딕" panose="020D0604000000000000" pitchFamily="50" charset="-127"/>
      <p:regular r:id="rId31"/>
      <p:bold r:id="rId32"/>
    </p:embeddedFon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099"/>
    <a:srgbClr val="26A5DC"/>
    <a:srgbClr val="3086CD"/>
    <a:srgbClr val="D0CECE"/>
    <a:srgbClr val="FFBE00"/>
    <a:srgbClr val="4A2500"/>
    <a:srgbClr val="FEC9A3"/>
    <a:srgbClr val="62A9E6"/>
    <a:srgbClr val="60D1E0"/>
    <a:srgbClr val="003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B7E78-97CE-4770-8385-BB7148EA691D}" v="452" dt="2021-06-15T01:45:4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6"/>
      </p:cViewPr>
      <p:guideLst>
        <p:guide orient="horz" pos="24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예원" userId="69b3719e-4098-46c1-b5ba-fb5b1afe1aeb" providerId="ADAL" clId="{E52D7458-C76B-4BC6-A6E3-84F4D468AA95}"/>
    <pc:docChg chg="custSel addSld delSld modSld">
      <pc:chgData name="노예원" userId="69b3719e-4098-46c1-b5ba-fb5b1afe1aeb" providerId="ADAL" clId="{E52D7458-C76B-4BC6-A6E3-84F4D468AA95}" dt="2021-05-25T04:19:20.544" v="80"/>
      <pc:docMkLst>
        <pc:docMk/>
      </pc:docMkLst>
      <pc:sldChg chg="modAnim">
        <pc:chgData name="노예원" userId="69b3719e-4098-46c1-b5ba-fb5b1afe1aeb" providerId="ADAL" clId="{E52D7458-C76B-4BC6-A6E3-84F4D468AA95}" dt="2021-05-25T04:19:20.544" v="80"/>
        <pc:sldMkLst>
          <pc:docMk/>
          <pc:sldMk cId="489932646" sldId="287"/>
        </pc:sldMkLst>
      </pc:sldChg>
      <pc:sldChg chg="addSp delSp modSp add mod">
        <pc:chgData name="노예원" userId="69b3719e-4098-46c1-b5ba-fb5b1afe1aeb" providerId="ADAL" clId="{E52D7458-C76B-4BC6-A6E3-84F4D468AA95}" dt="2021-05-25T02:41:11.175" v="79" actId="1076"/>
        <pc:sldMkLst>
          <pc:docMk/>
          <pc:sldMk cId="180074287" sldId="307"/>
        </pc:sldMkLst>
        <pc:spChg chg="mod">
          <ac:chgData name="노예원" userId="69b3719e-4098-46c1-b5ba-fb5b1afe1aeb" providerId="ADAL" clId="{E52D7458-C76B-4BC6-A6E3-84F4D468AA95}" dt="2021-05-25T02:40:05.083" v="26"/>
          <ac:spMkLst>
            <pc:docMk/>
            <pc:sldMk cId="180074287" sldId="307"/>
            <ac:spMk id="4" creationId="{5799B34C-870F-4006-ABCE-D17C9CBEE18E}"/>
          </ac:spMkLst>
        </pc:spChg>
        <pc:spChg chg="del">
          <ac:chgData name="노예원" userId="69b3719e-4098-46c1-b5ba-fb5b1afe1aeb" providerId="ADAL" clId="{E52D7458-C76B-4BC6-A6E3-84F4D468AA95}" dt="2021-05-25T02:39:59.816" v="4" actId="478"/>
          <ac:spMkLst>
            <pc:docMk/>
            <pc:sldMk cId="180074287" sldId="307"/>
            <ac:spMk id="6" creationId="{3AD7AB5C-DEAC-4FF9-8DD4-1365C085AB0E}"/>
          </ac:spMkLst>
        </pc:spChg>
        <pc:spChg chg="del">
          <ac:chgData name="노예원" userId="69b3719e-4098-46c1-b5ba-fb5b1afe1aeb" providerId="ADAL" clId="{E52D7458-C76B-4BC6-A6E3-84F4D468AA95}" dt="2021-05-25T02:39:58.865" v="3" actId="478"/>
          <ac:spMkLst>
            <pc:docMk/>
            <pc:sldMk cId="180074287" sldId="307"/>
            <ac:spMk id="7" creationId="{2427299C-0E55-435A-9740-2A0FED7C64F1}"/>
          </ac:spMkLst>
        </pc:spChg>
        <pc:spChg chg="add del mod">
          <ac:chgData name="노예원" userId="69b3719e-4098-46c1-b5ba-fb5b1afe1aeb" providerId="ADAL" clId="{E52D7458-C76B-4BC6-A6E3-84F4D468AA95}" dt="2021-05-25T02:41:02.334" v="76" actId="478"/>
          <ac:spMkLst>
            <pc:docMk/>
            <pc:sldMk cId="180074287" sldId="307"/>
            <ac:spMk id="10" creationId="{4A0053C7-A18D-4CEE-836C-8800D7C2A382}"/>
          </ac:spMkLst>
        </pc:spChg>
        <pc:picChg chg="add mod">
          <ac:chgData name="노예원" userId="69b3719e-4098-46c1-b5ba-fb5b1afe1aeb" providerId="ADAL" clId="{E52D7458-C76B-4BC6-A6E3-84F4D468AA95}" dt="2021-05-25T02:41:11.175" v="79" actId="1076"/>
          <ac:picMkLst>
            <pc:docMk/>
            <pc:sldMk cId="180074287" sldId="307"/>
            <ac:picMk id="9" creationId="{2A4A95B6-2071-4A05-A306-F5958200ADD9}"/>
          </ac:picMkLst>
        </pc:picChg>
      </pc:sldChg>
      <pc:sldChg chg="new del">
        <pc:chgData name="노예원" userId="69b3719e-4098-46c1-b5ba-fb5b1afe1aeb" providerId="ADAL" clId="{E52D7458-C76B-4BC6-A6E3-84F4D468AA95}" dt="2021-05-25T02:39:48.155" v="1" actId="47"/>
        <pc:sldMkLst>
          <pc:docMk/>
          <pc:sldMk cId="3093848179" sldId="307"/>
        </pc:sldMkLst>
      </pc:sldChg>
    </pc:docChg>
  </pc:docChgLst>
  <pc:docChgLst>
    <pc:chgData name="노예원" userId="69b3719e-4098-46c1-b5ba-fb5b1afe1aeb" providerId="ADAL" clId="{410E5EC6-9E17-4C8A-A289-C37C36A88C31}"/>
    <pc:docChg chg="undo custSel modSld">
      <pc:chgData name="노예원" userId="69b3719e-4098-46c1-b5ba-fb5b1afe1aeb" providerId="ADAL" clId="{410E5EC6-9E17-4C8A-A289-C37C36A88C31}" dt="2021-05-24T14:35:24.438" v="231" actId="122"/>
      <pc:docMkLst>
        <pc:docMk/>
      </pc:docMkLst>
      <pc:sldChg chg="addSp delSp modSp mod">
        <pc:chgData name="노예원" userId="69b3719e-4098-46c1-b5ba-fb5b1afe1aeb" providerId="ADAL" clId="{410E5EC6-9E17-4C8A-A289-C37C36A88C31}" dt="2021-05-24T14:32:31.858" v="149" actId="122"/>
        <pc:sldMkLst>
          <pc:docMk/>
          <pc:sldMk cId="1394678970" sldId="261"/>
        </pc:sldMkLst>
        <pc:spChg chg="mod topLvl">
          <ac:chgData name="노예원" userId="69b3719e-4098-46c1-b5ba-fb5b1afe1aeb" providerId="ADAL" clId="{410E5EC6-9E17-4C8A-A289-C37C36A88C31}" dt="2021-05-24T14:32:28.314" v="148" actId="14100"/>
          <ac:spMkLst>
            <pc:docMk/>
            <pc:sldMk cId="1394678970" sldId="261"/>
            <ac:spMk id="14" creationId="{65761A75-7E14-4CD4-A49F-2082012A52AC}"/>
          </ac:spMkLst>
        </pc:spChg>
        <pc:spChg chg="del topLvl">
          <ac:chgData name="노예원" userId="69b3719e-4098-46c1-b5ba-fb5b1afe1aeb" providerId="ADAL" clId="{410E5EC6-9E17-4C8A-A289-C37C36A88C31}" dt="2021-05-24T14:30:25.174" v="0" actId="478"/>
          <ac:spMkLst>
            <pc:docMk/>
            <pc:sldMk cId="1394678970" sldId="261"/>
            <ac:spMk id="15" creationId="{2C9FC6A6-4DE5-4FDD-BDB3-8955D54231F9}"/>
          </ac:spMkLst>
        </pc:spChg>
        <pc:spChg chg="mod topLvl">
          <ac:chgData name="노예원" userId="69b3719e-4098-46c1-b5ba-fb5b1afe1aeb" providerId="ADAL" clId="{410E5EC6-9E17-4C8A-A289-C37C36A88C31}" dt="2021-05-24T14:32:31.858" v="149" actId="122"/>
          <ac:spMkLst>
            <pc:docMk/>
            <pc:sldMk cId="1394678970" sldId="261"/>
            <ac:spMk id="17" creationId="{4A7DACC6-3419-4EE4-8E56-4BC3C6271E86}"/>
          </ac:spMkLst>
        </pc:spChg>
        <pc:spChg chg="del mod topLvl">
          <ac:chgData name="노예원" userId="69b3719e-4098-46c1-b5ba-fb5b1afe1aeb" providerId="ADAL" clId="{410E5EC6-9E17-4C8A-A289-C37C36A88C31}" dt="2021-05-24T14:30:42.797" v="38" actId="478"/>
          <ac:spMkLst>
            <pc:docMk/>
            <pc:sldMk cId="1394678970" sldId="261"/>
            <ac:spMk id="18" creationId="{2C48D14B-C315-4B64-A884-08AEFE33A583}"/>
          </ac:spMkLst>
        </pc:spChg>
        <pc:spChg chg="add mod">
          <ac:chgData name="노예원" userId="69b3719e-4098-46c1-b5ba-fb5b1afe1aeb" providerId="ADAL" clId="{410E5EC6-9E17-4C8A-A289-C37C36A88C31}" dt="2021-05-24T14:32:12.781" v="145" actId="1076"/>
          <ac:spMkLst>
            <pc:docMk/>
            <pc:sldMk cId="1394678970" sldId="261"/>
            <ac:spMk id="22" creationId="{F4231115-351F-4E37-9D6A-531963A11B77}"/>
          </ac:spMkLst>
        </pc:spChg>
        <pc:grpChg chg="del">
          <ac:chgData name="노예원" userId="69b3719e-4098-46c1-b5ba-fb5b1afe1aeb" providerId="ADAL" clId="{410E5EC6-9E17-4C8A-A289-C37C36A88C31}" dt="2021-05-24T14:30:25.174" v="0" actId="478"/>
          <ac:grpSpMkLst>
            <pc:docMk/>
            <pc:sldMk cId="1394678970" sldId="261"/>
            <ac:grpSpMk id="13" creationId="{AE131F9D-6456-406C-A48B-5B92AB2A1221}"/>
          </ac:grpSpMkLst>
        </pc:grpChg>
        <pc:grpChg chg="del">
          <ac:chgData name="노예원" userId="69b3719e-4098-46c1-b5ba-fb5b1afe1aeb" providerId="ADAL" clId="{410E5EC6-9E17-4C8A-A289-C37C36A88C31}" dt="2021-05-24T14:30:42.797" v="38" actId="478"/>
          <ac:grpSpMkLst>
            <pc:docMk/>
            <pc:sldMk cId="1394678970" sldId="261"/>
            <ac:grpSpMk id="16" creationId="{0D3484AB-984A-4FD0-8D44-2100B0E66ACB}"/>
          </ac:grpSpMkLst>
        </pc:grpChg>
        <pc:grpChg chg="del">
          <ac:chgData name="노예원" userId="69b3719e-4098-46c1-b5ba-fb5b1afe1aeb" providerId="ADAL" clId="{410E5EC6-9E17-4C8A-A289-C37C36A88C31}" dt="2021-05-24T14:30:45.347" v="39" actId="478"/>
          <ac:grpSpMkLst>
            <pc:docMk/>
            <pc:sldMk cId="1394678970" sldId="261"/>
            <ac:grpSpMk id="19" creationId="{4C5B328D-FC8A-4EBE-A900-2CE2A9DC082C}"/>
          </ac:grpSpMkLst>
        </pc:grpChg>
      </pc:sldChg>
      <pc:sldChg chg="modSp mod">
        <pc:chgData name="노예원" userId="69b3719e-4098-46c1-b5ba-fb5b1afe1aeb" providerId="ADAL" clId="{410E5EC6-9E17-4C8A-A289-C37C36A88C31}" dt="2021-05-24T14:32:57.312" v="151" actId="1076"/>
        <pc:sldMkLst>
          <pc:docMk/>
          <pc:sldMk cId="3248477688" sldId="262"/>
        </pc:sldMkLst>
        <pc:spChg chg="mod">
          <ac:chgData name="노예원" userId="69b3719e-4098-46c1-b5ba-fb5b1afe1aeb" providerId="ADAL" clId="{410E5EC6-9E17-4C8A-A289-C37C36A88C31}" dt="2021-05-24T14:32:57.312" v="151" actId="1076"/>
          <ac:spMkLst>
            <pc:docMk/>
            <pc:sldMk cId="3248477688" sldId="262"/>
            <ac:spMk id="9" creationId="{133149D2-0AAB-417F-9EA7-5CF0AF7ECE29}"/>
          </ac:spMkLst>
        </pc:spChg>
      </pc:sldChg>
      <pc:sldChg chg="addSp modSp mod">
        <pc:chgData name="노예원" userId="69b3719e-4098-46c1-b5ba-fb5b1afe1aeb" providerId="ADAL" clId="{410E5EC6-9E17-4C8A-A289-C37C36A88C31}" dt="2021-05-24T14:35:24.438" v="231" actId="122"/>
        <pc:sldMkLst>
          <pc:docMk/>
          <pc:sldMk cId="378668055" sldId="271"/>
        </pc:sldMkLst>
        <pc:spChg chg="add mod">
          <ac:chgData name="노예원" userId="69b3719e-4098-46c1-b5ba-fb5b1afe1aeb" providerId="ADAL" clId="{410E5EC6-9E17-4C8A-A289-C37C36A88C31}" dt="2021-05-24T14:34:41.037" v="158" actId="14100"/>
          <ac:spMkLst>
            <pc:docMk/>
            <pc:sldMk cId="378668055" sldId="271"/>
            <ac:spMk id="6" creationId="{3AD7AB5C-DEAC-4FF9-8DD4-1365C085AB0E}"/>
          </ac:spMkLst>
        </pc:spChg>
        <pc:spChg chg="add mod">
          <ac:chgData name="노예원" userId="69b3719e-4098-46c1-b5ba-fb5b1afe1aeb" providerId="ADAL" clId="{410E5EC6-9E17-4C8A-A289-C37C36A88C31}" dt="2021-05-24T14:35:24.438" v="231" actId="122"/>
          <ac:spMkLst>
            <pc:docMk/>
            <pc:sldMk cId="378668055" sldId="271"/>
            <ac:spMk id="7" creationId="{2427299C-0E55-435A-9740-2A0FED7C64F1}"/>
          </ac:spMkLst>
        </pc:spChg>
      </pc:sldChg>
      <pc:sldChg chg="addSp delSp modSp mod">
        <pc:chgData name="노예원" userId="69b3719e-4098-46c1-b5ba-fb5b1afe1aeb" providerId="ADAL" clId="{410E5EC6-9E17-4C8A-A289-C37C36A88C31}" dt="2021-05-24T14:34:32.023" v="156" actId="478"/>
        <pc:sldMkLst>
          <pc:docMk/>
          <pc:sldMk cId="505130570" sldId="297"/>
        </pc:sldMkLst>
        <pc:spChg chg="add del mod">
          <ac:chgData name="노예원" userId="69b3719e-4098-46c1-b5ba-fb5b1afe1aeb" providerId="ADAL" clId="{410E5EC6-9E17-4C8A-A289-C37C36A88C31}" dt="2021-05-24T14:34:32.023" v="156" actId="478"/>
          <ac:spMkLst>
            <pc:docMk/>
            <pc:sldMk cId="505130570" sldId="297"/>
            <ac:spMk id="4" creationId="{43161794-FBA0-4487-A068-C19B3DD00ADF}"/>
          </ac:spMkLst>
        </pc:spChg>
      </pc:sldChg>
    </pc:docChg>
  </pc:docChgLst>
  <pc:docChgLst>
    <pc:chgData name="노예원" userId="69b3719e-4098-46c1-b5ba-fb5b1afe1aeb" providerId="ADAL" clId="{B9AB7E78-97CE-4770-8385-BB7148EA691D}"/>
    <pc:docChg chg="undo custSel addSld delSld modSld sldOrd">
      <pc:chgData name="노예원" userId="69b3719e-4098-46c1-b5ba-fb5b1afe1aeb" providerId="ADAL" clId="{B9AB7E78-97CE-4770-8385-BB7148EA691D}" dt="2021-06-15T01:45:49.463" v="4290"/>
      <pc:docMkLst>
        <pc:docMk/>
      </pc:docMkLst>
      <pc:sldChg chg="modSp mod">
        <pc:chgData name="노예원" userId="69b3719e-4098-46c1-b5ba-fb5b1afe1aeb" providerId="ADAL" clId="{B9AB7E78-97CE-4770-8385-BB7148EA691D}" dt="2021-06-12T08:51:22.777" v="130"/>
        <pc:sldMkLst>
          <pc:docMk/>
          <pc:sldMk cId="3658644432" sldId="257"/>
        </pc:sldMkLst>
        <pc:spChg chg="mod">
          <ac:chgData name="노예원" userId="69b3719e-4098-46c1-b5ba-fb5b1afe1aeb" providerId="ADAL" clId="{B9AB7E78-97CE-4770-8385-BB7148EA691D}" dt="2021-06-12T08:51:18.969" v="112"/>
          <ac:spMkLst>
            <pc:docMk/>
            <pc:sldMk cId="3658644432" sldId="257"/>
            <ac:spMk id="18" creationId="{3F2305AC-D687-4E68-8D60-5359CD3F7295}"/>
          </ac:spMkLst>
        </pc:spChg>
        <pc:spChg chg="mod">
          <ac:chgData name="노예원" userId="69b3719e-4098-46c1-b5ba-fb5b1afe1aeb" providerId="ADAL" clId="{B9AB7E78-97CE-4770-8385-BB7148EA691D}" dt="2021-06-12T08:51:22.777" v="130"/>
          <ac:spMkLst>
            <pc:docMk/>
            <pc:sldMk cId="3658644432" sldId="257"/>
            <ac:spMk id="23" creationId="{7F597485-F497-4455-8E11-8B87E19B766D}"/>
          </ac:spMkLst>
        </pc:spChg>
      </pc:sldChg>
      <pc:sldChg chg="addSp delSp modSp mod">
        <pc:chgData name="노예원" userId="69b3719e-4098-46c1-b5ba-fb5b1afe1aeb" providerId="ADAL" clId="{B9AB7E78-97CE-4770-8385-BB7148EA691D}" dt="2021-06-14T12:22:03.843" v="3910" actId="1036"/>
        <pc:sldMkLst>
          <pc:docMk/>
          <pc:sldMk cId="4153881562" sldId="259"/>
        </pc:sldMkLst>
        <pc:spChg chg="mod">
          <ac:chgData name="노예원" userId="69b3719e-4098-46c1-b5ba-fb5b1afe1aeb" providerId="ADAL" clId="{B9AB7E78-97CE-4770-8385-BB7148EA691D}" dt="2021-06-13T10:34:11.686" v="857" actId="1038"/>
          <ac:spMkLst>
            <pc:docMk/>
            <pc:sldMk cId="4153881562" sldId="259"/>
            <ac:spMk id="29" creationId="{684B02C7-A83F-444C-90A3-98C2ECD36C36}"/>
          </ac:spMkLst>
        </pc:spChg>
        <pc:spChg chg="mod">
          <ac:chgData name="노예원" userId="69b3719e-4098-46c1-b5ba-fb5b1afe1aeb" providerId="ADAL" clId="{B9AB7E78-97CE-4770-8385-BB7148EA691D}" dt="2021-06-13T10:34:11.686" v="857" actId="1038"/>
          <ac:spMkLst>
            <pc:docMk/>
            <pc:sldMk cId="4153881562" sldId="259"/>
            <ac:spMk id="30" creationId="{C61ABBF9-4F82-4A22-9617-607B95B1CF9E}"/>
          </ac:spMkLst>
        </pc:spChg>
        <pc:spChg chg="add mod">
          <ac:chgData name="노예원" userId="69b3719e-4098-46c1-b5ba-fb5b1afe1aeb" providerId="ADAL" clId="{B9AB7E78-97CE-4770-8385-BB7148EA691D}" dt="2021-06-14T12:20:50.767" v="3891" actId="164"/>
          <ac:spMkLst>
            <pc:docMk/>
            <pc:sldMk cId="4153881562" sldId="259"/>
            <ac:spMk id="31" creationId="{751B45EC-6F2C-4B49-881F-D78E1A175337}"/>
          </ac:spMkLst>
        </pc:spChg>
        <pc:spChg chg="del mod">
          <ac:chgData name="노예원" userId="69b3719e-4098-46c1-b5ba-fb5b1afe1aeb" providerId="ADAL" clId="{B9AB7E78-97CE-4770-8385-BB7148EA691D}" dt="2021-06-13T16:45:05.932" v="1725" actId="478"/>
          <ac:spMkLst>
            <pc:docMk/>
            <pc:sldMk cId="4153881562" sldId="259"/>
            <ac:spMk id="31" creationId="{90F190D4-09F6-4DE5-A80E-E1DC23870993}"/>
          </ac:spMkLst>
        </pc:spChg>
        <pc:spChg chg="mod">
          <ac:chgData name="노예원" userId="69b3719e-4098-46c1-b5ba-fb5b1afe1aeb" providerId="ADAL" clId="{B9AB7E78-97CE-4770-8385-BB7148EA691D}" dt="2021-06-13T10:34:19.218" v="877" actId="1038"/>
          <ac:spMkLst>
            <pc:docMk/>
            <pc:sldMk cId="4153881562" sldId="259"/>
            <ac:spMk id="32" creationId="{E5187BB4-983C-4EC8-98BF-88B8D030D1B4}"/>
          </ac:spMkLst>
        </pc:spChg>
        <pc:spChg chg="mod">
          <ac:chgData name="노예원" userId="69b3719e-4098-46c1-b5ba-fb5b1afe1aeb" providerId="ADAL" clId="{B9AB7E78-97CE-4770-8385-BB7148EA691D}" dt="2021-06-13T10:34:05.217" v="846" actId="14100"/>
          <ac:spMkLst>
            <pc:docMk/>
            <pc:sldMk cId="4153881562" sldId="259"/>
            <ac:spMk id="33" creationId="{CFCACEC7-D7D0-4F04-902E-DBF2C829BB95}"/>
          </ac:spMkLst>
        </pc:spChg>
        <pc:spChg chg="add del">
          <ac:chgData name="노예원" userId="69b3719e-4098-46c1-b5ba-fb5b1afe1aeb" providerId="ADAL" clId="{B9AB7E78-97CE-4770-8385-BB7148EA691D}" dt="2021-06-14T12:20:25.871" v="3882" actId="21"/>
          <ac:spMkLst>
            <pc:docMk/>
            <pc:sldMk cId="4153881562" sldId="259"/>
            <ac:spMk id="36" creationId="{B28C4AF5-0DEF-4FBE-BA01-A5B0495C62E1}"/>
          </ac:spMkLst>
        </pc:spChg>
        <pc:spChg chg="del">
          <ac:chgData name="노예원" userId="69b3719e-4098-46c1-b5ba-fb5b1afe1aeb" providerId="ADAL" clId="{B9AB7E78-97CE-4770-8385-BB7148EA691D}" dt="2021-06-13T16:45:04.383" v="1724" actId="478"/>
          <ac:spMkLst>
            <pc:docMk/>
            <pc:sldMk cId="4153881562" sldId="259"/>
            <ac:spMk id="52" creationId="{CFBFBEC2-39C5-4728-94AF-CE690EE4BD89}"/>
          </ac:spMkLst>
        </pc:spChg>
        <pc:spChg chg="add del mod">
          <ac:chgData name="노예원" userId="69b3719e-4098-46c1-b5ba-fb5b1afe1aeb" providerId="ADAL" clId="{B9AB7E78-97CE-4770-8385-BB7148EA691D}" dt="2021-06-14T12:18:39.925" v="3760" actId="478"/>
          <ac:spMkLst>
            <pc:docMk/>
            <pc:sldMk cId="4153881562" sldId="259"/>
            <ac:spMk id="55" creationId="{1537566A-5173-495A-A2D0-A0EC3427E480}"/>
          </ac:spMkLst>
        </pc:spChg>
        <pc:spChg chg="del">
          <ac:chgData name="노예원" userId="69b3719e-4098-46c1-b5ba-fb5b1afe1aeb" providerId="ADAL" clId="{B9AB7E78-97CE-4770-8385-BB7148EA691D}" dt="2021-06-13T16:45:07.792" v="1726" actId="478"/>
          <ac:spMkLst>
            <pc:docMk/>
            <pc:sldMk cId="4153881562" sldId="259"/>
            <ac:spMk id="55" creationId="{FA0C4B52-EDA3-4501-ADC5-2B162BAE968B}"/>
          </ac:spMkLst>
        </pc:spChg>
        <pc:spChg chg="add del mod">
          <ac:chgData name="노예원" userId="69b3719e-4098-46c1-b5ba-fb5b1afe1aeb" providerId="ADAL" clId="{B9AB7E78-97CE-4770-8385-BB7148EA691D}" dt="2021-06-14T12:18:43.212" v="3761" actId="478"/>
          <ac:spMkLst>
            <pc:docMk/>
            <pc:sldMk cId="4153881562" sldId="259"/>
            <ac:spMk id="56" creationId="{96CE55B3-BF5F-4011-BAC7-2936BBBF8F27}"/>
          </ac:spMkLst>
        </pc:spChg>
        <pc:spChg chg="del">
          <ac:chgData name="노예원" userId="69b3719e-4098-46c1-b5ba-fb5b1afe1aeb" providerId="ADAL" clId="{B9AB7E78-97CE-4770-8385-BB7148EA691D}" dt="2021-06-12T08:46:37.040" v="0" actId="478"/>
          <ac:spMkLst>
            <pc:docMk/>
            <pc:sldMk cId="4153881562" sldId="259"/>
            <ac:spMk id="56" creationId="{FCCB91E5-1AF2-4375-B045-43DD84EF1C83}"/>
          </ac:spMkLst>
        </pc:spChg>
        <pc:spChg chg="del">
          <ac:chgData name="노예원" userId="69b3719e-4098-46c1-b5ba-fb5b1afe1aeb" providerId="ADAL" clId="{B9AB7E78-97CE-4770-8385-BB7148EA691D}" dt="2021-06-12T08:46:39.832" v="1" actId="478"/>
          <ac:spMkLst>
            <pc:docMk/>
            <pc:sldMk cId="4153881562" sldId="259"/>
            <ac:spMk id="57" creationId="{1C84AB93-7111-4494-A433-2DA4CB5C85C7}"/>
          </ac:spMkLst>
        </pc:spChg>
        <pc:spChg chg="add del mod">
          <ac:chgData name="노예원" userId="69b3719e-4098-46c1-b5ba-fb5b1afe1aeb" providerId="ADAL" clId="{B9AB7E78-97CE-4770-8385-BB7148EA691D}" dt="2021-06-14T12:20:25.326" v="3881"/>
          <ac:spMkLst>
            <pc:docMk/>
            <pc:sldMk cId="4153881562" sldId="259"/>
            <ac:spMk id="57" creationId="{344E0491-7458-4D9D-BC65-27DFE622FAF8}"/>
          </ac:spMkLst>
        </pc:spChg>
        <pc:spChg chg="add mod">
          <ac:chgData name="노예원" userId="69b3719e-4098-46c1-b5ba-fb5b1afe1aeb" providerId="ADAL" clId="{B9AB7E78-97CE-4770-8385-BB7148EA691D}" dt="2021-06-14T12:20:50.767" v="3891" actId="164"/>
          <ac:spMkLst>
            <pc:docMk/>
            <pc:sldMk cId="4153881562" sldId="259"/>
            <ac:spMk id="58" creationId="{26526FA6-FD04-46E1-8A04-2814DC6434A7}"/>
          </ac:spMkLst>
        </pc:spChg>
        <pc:spChg chg="del">
          <ac:chgData name="노예원" userId="69b3719e-4098-46c1-b5ba-fb5b1afe1aeb" providerId="ADAL" clId="{B9AB7E78-97CE-4770-8385-BB7148EA691D}" dt="2021-06-13T16:45:01.963" v="1723" actId="478"/>
          <ac:spMkLst>
            <pc:docMk/>
            <pc:sldMk cId="4153881562" sldId="259"/>
            <ac:spMk id="58" creationId="{862C185B-314F-4151-B8AC-0EC38E9F254D}"/>
          </ac:spMkLst>
        </pc:spChg>
        <pc:spChg chg="mod">
          <ac:chgData name="노예원" userId="69b3719e-4098-46c1-b5ba-fb5b1afe1aeb" providerId="ADAL" clId="{B9AB7E78-97CE-4770-8385-BB7148EA691D}" dt="2021-06-14T12:20:53.320" v="3892"/>
          <ac:spMkLst>
            <pc:docMk/>
            <pc:sldMk cId="4153881562" sldId="259"/>
            <ac:spMk id="60" creationId="{190BFAF0-B13D-45AA-B3A8-A5AA81B1902C}"/>
          </ac:spMkLst>
        </pc:spChg>
        <pc:spChg chg="mod">
          <ac:chgData name="노예원" userId="69b3719e-4098-46c1-b5ba-fb5b1afe1aeb" providerId="ADAL" clId="{B9AB7E78-97CE-4770-8385-BB7148EA691D}" dt="2021-06-14T12:21:13.042" v="3897" actId="20577"/>
          <ac:spMkLst>
            <pc:docMk/>
            <pc:sldMk cId="4153881562" sldId="259"/>
            <ac:spMk id="61" creationId="{D35DA421-A336-44B4-967D-103223A2FEFB}"/>
          </ac:spMkLst>
        </pc:spChg>
        <pc:spChg chg="mod">
          <ac:chgData name="노예원" userId="69b3719e-4098-46c1-b5ba-fb5b1afe1aeb" providerId="ADAL" clId="{B9AB7E78-97CE-4770-8385-BB7148EA691D}" dt="2021-06-14T12:21:07.805" v="3894"/>
          <ac:spMkLst>
            <pc:docMk/>
            <pc:sldMk cId="4153881562" sldId="259"/>
            <ac:spMk id="63" creationId="{FF673672-01E2-402A-AE5C-6CA28ADDC697}"/>
          </ac:spMkLst>
        </pc:spChg>
        <pc:spChg chg="mod">
          <ac:chgData name="노예원" userId="69b3719e-4098-46c1-b5ba-fb5b1afe1aeb" providerId="ADAL" clId="{B9AB7E78-97CE-4770-8385-BB7148EA691D}" dt="2021-06-14T12:21:07.805" v="3894"/>
          <ac:spMkLst>
            <pc:docMk/>
            <pc:sldMk cId="4153881562" sldId="259"/>
            <ac:spMk id="64" creationId="{0811798C-C8A7-4E27-835A-8898D6A3CB8C}"/>
          </ac:spMkLst>
        </pc:spChg>
        <pc:spChg chg="mod">
          <ac:chgData name="노예원" userId="69b3719e-4098-46c1-b5ba-fb5b1afe1aeb" providerId="ADAL" clId="{B9AB7E78-97CE-4770-8385-BB7148EA691D}" dt="2021-06-14T12:21:28.438" v="3899"/>
          <ac:spMkLst>
            <pc:docMk/>
            <pc:sldMk cId="4153881562" sldId="259"/>
            <ac:spMk id="66" creationId="{60794E9F-0ECE-4368-903F-E30EB06230B2}"/>
          </ac:spMkLst>
        </pc:spChg>
        <pc:spChg chg="mod">
          <ac:chgData name="노예원" userId="69b3719e-4098-46c1-b5ba-fb5b1afe1aeb" providerId="ADAL" clId="{B9AB7E78-97CE-4770-8385-BB7148EA691D}" dt="2021-06-14T12:21:54.915" v="3902" actId="20577"/>
          <ac:spMkLst>
            <pc:docMk/>
            <pc:sldMk cId="4153881562" sldId="259"/>
            <ac:spMk id="67" creationId="{638A7A45-6A7D-4687-A321-3724BF945CDD}"/>
          </ac:spMkLst>
        </pc:spChg>
        <pc:grpChg chg="mod">
          <ac:chgData name="노예원" userId="69b3719e-4098-46c1-b5ba-fb5b1afe1aeb" providerId="ADAL" clId="{B9AB7E78-97CE-4770-8385-BB7148EA691D}" dt="2021-06-13T10:34:23.781" v="886" actId="1037"/>
          <ac:grpSpMkLst>
            <pc:docMk/>
            <pc:sldMk cId="4153881562" sldId="259"/>
            <ac:grpSpMk id="27" creationId="{BD7C4673-8636-4443-A76B-5AE284ACAC9D}"/>
          </ac:grpSpMkLst>
        </pc:grpChg>
        <pc:grpChg chg="add mod">
          <ac:chgData name="노예원" userId="69b3719e-4098-46c1-b5ba-fb5b1afe1aeb" providerId="ADAL" clId="{B9AB7E78-97CE-4770-8385-BB7148EA691D}" dt="2021-06-14T12:20:50.767" v="3891" actId="164"/>
          <ac:grpSpMkLst>
            <pc:docMk/>
            <pc:sldMk cId="4153881562" sldId="259"/>
            <ac:grpSpMk id="52" creationId="{44C6790B-02E0-4EBF-B770-3D1DE1AF0CB0}"/>
          </ac:grpSpMkLst>
        </pc:grpChg>
        <pc:grpChg chg="add mod">
          <ac:chgData name="노예원" userId="69b3719e-4098-46c1-b5ba-fb5b1afe1aeb" providerId="ADAL" clId="{B9AB7E78-97CE-4770-8385-BB7148EA691D}" dt="2021-06-14T12:21:11.764" v="3895" actId="1076"/>
          <ac:grpSpMkLst>
            <pc:docMk/>
            <pc:sldMk cId="4153881562" sldId="259"/>
            <ac:grpSpMk id="59" creationId="{5507C790-F86C-4ED9-BEA2-CAE3444D8EA5}"/>
          </ac:grpSpMkLst>
        </pc:grpChg>
        <pc:grpChg chg="add mod">
          <ac:chgData name="노예원" userId="69b3719e-4098-46c1-b5ba-fb5b1afe1aeb" providerId="ADAL" clId="{B9AB7E78-97CE-4770-8385-BB7148EA691D}" dt="2021-06-14T12:22:03.843" v="3910" actId="1036"/>
          <ac:grpSpMkLst>
            <pc:docMk/>
            <pc:sldMk cId="4153881562" sldId="259"/>
            <ac:grpSpMk id="62" creationId="{AD664C51-AAB2-41D5-88F7-5B850683529A}"/>
          </ac:grpSpMkLst>
        </pc:grpChg>
        <pc:grpChg chg="add mod">
          <ac:chgData name="노예원" userId="69b3719e-4098-46c1-b5ba-fb5b1afe1aeb" providerId="ADAL" clId="{B9AB7E78-97CE-4770-8385-BB7148EA691D}" dt="2021-06-14T12:22:01.214" v="3909" actId="1036"/>
          <ac:grpSpMkLst>
            <pc:docMk/>
            <pc:sldMk cId="4153881562" sldId="259"/>
            <ac:grpSpMk id="65" creationId="{78F30354-E69D-4970-9066-9861782EFF49}"/>
          </ac:grpSpMkLst>
        </pc:grpChg>
      </pc:sldChg>
      <pc:sldChg chg="addSp delSp modSp mod">
        <pc:chgData name="노예원" userId="69b3719e-4098-46c1-b5ba-fb5b1afe1aeb" providerId="ADAL" clId="{B9AB7E78-97CE-4770-8385-BB7148EA691D}" dt="2021-06-13T19:09:50.835" v="3678" actId="478"/>
        <pc:sldMkLst>
          <pc:docMk/>
          <pc:sldMk cId="1394678970" sldId="261"/>
        </pc:sldMkLst>
        <pc:spChg chg="mod">
          <ac:chgData name="노예원" userId="69b3719e-4098-46c1-b5ba-fb5b1afe1aeb" providerId="ADAL" clId="{B9AB7E78-97CE-4770-8385-BB7148EA691D}" dt="2021-06-12T08:49:01.665" v="54" actId="20577"/>
          <ac:spMkLst>
            <pc:docMk/>
            <pc:sldMk cId="1394678970" sldId="261"/>
            <ac:spMk id="11" creationId="{1D6737B4-5B96-45BC-BEDF-A38747330BC4}"/>
          </ac:spMkLst>
        </pc:spChg>
        <pc:spChg chg="add del mod">
          <ac:chgData name="노예원" userId="69b3719e-4098-46c1-b5ba-fb5b1afe1aeb" providerId="ADAL" clId="{B9AB7E78-97CE-4770-8385-BB7148EA691D}" dt="2021-06-13T17:15:25.203" v="2558" actId="21"/>
          <ac:spMkLst>
            <pc:docMk/>
            <pc:sldMk cId="1394678970" sldId="261"/>
            <ac:spMk id="12" creationId="{155C4A75-81DF-4031-B6D5-D24D816B46B8}"/>
          </ac:spMkLst>
        </pc:spChg>
        <pc:spChg chg="add del mod">
          <ac:chgData name="노예원" userId="69b3719e-4098-46c1-b5ba-fb5b1afe1aeb" providerId="ADAL" clId="{B9AB7E78-97CE-4770-8385-BB7148EA691D}" dt="2021-06-13T19:09:50.835" v="3678" actId="478"/>
          <ac:spMkLst>
            <pc:docMk/>
            <pc:sldMk cId="1394678970" sldId="261"/>
            <ac:spMk id="13" creationId="{C5CB5C2A-45A0-4B04-B942-12859B0F45BA}"/>
          </ac:spMkLst>
        </pc:spChg>
        <pc:spChg chg="mod">
          <ac:chgData name="노예원" userId="69b3719e-4098-46c1-b5ba-fb5b1afe1aeb" providerId="ADAL" clId="{B9AB7E78-97CE-4770-8385-BB7148EA691D}" dt="2021-06-13T17:15:40.409" v="2560" actId="1076"/>
          <ac:spMkLst>
            <pc:docMk/>
            <pc:sldMk cId="1394678970" sldId="261"/>
            <ac:spMk id="14" creationId="{65761A75-7E14-4CD4-A49F-2082012A52AC}"/>
          </ac:spMkLst>
        </pc:spChg>
        <pc:spChg chg="add del mod">
          <ac:chgData name="노예원" userId="69b3719e-4098-46c1-b5ba-fb5b1afe1aeb" providerId="ADAL" clId="{B9AB7E78-97CE-4770-8385-BB7148EA691D}" dt="2021-06-13T16:59:32.794" v="1938" actId="478"/>
          <ac:spMkLst>
            <pc:docMk/>
            <pc:sldMk cId="1394678970" sldId="261"/>
            <ac:spMk id="15" creationId="{5C6281C3-66FF-473B-AFE7-3DDDADC2F7D1}"/>
          </ac:spMkLst>
        </pc:spChg>
        <pc:spChg chg="add del mod">
          <ac:chgData name="노예원" userId="69b3719e-4098-46c1-b5ba-fb5b1afe1aeb" providerId="ADAL" clId="{B9AB7E78-97CE-4770-8385-BB7148EA691D}" dt="2021-06-13T16:58:24.652" v="1850" actId="478"/>
          <ac:spMkLst>
            <pc:docMk/>
            <pc:sldMk cId="1394678970" sldId="261"/>
            <ac:spMk id="16" creationId="{D915551B-E85E-45B0-B88C-2750BCEF65F2}"/>
          </ac:spMkLst>
        </pc:spChg>
        <pc:spChg chg="del mod">
          <ac:chgData name="노예원" userId="69b3719e-4098-46c1-b5ba-fb5b1afe1aeb" providerId="ADAL" clId="{B9AB7E78-97CE-4770-8385-BB7148EA691D}" dt="2021-06-13T16:59:31.534" v="1937" actId="478"/>
          <ac:spMkLst>
            <pc:docMk/>
            <pc:sldMk cId="1394678970" sldId="261"/>
            <ac:spMk id="17" creationId="{4A7DACC6-3419-4EE4-8E56-4BC3C6271E86}"/>
          </ac:spMkLst>
        </pc:spChg>
        <pc:spChg chg="add del mod">
          <ac:chgData name="노예원" userId="69b3719e-4098-46c1-b5ba-fb5b1afe1aeb" providerId="ADAL" clId="{B9AB7E78-97CE-4770-8385-BB7148EA691D}" dt="2021-06-13T17:00:14.112" v="2000" actId="478"/>
          <ac:spMkLst>
            <pc:docMk/>
            <pc:sldMk cId="1394678970" sldId="261"/>
            <ac:spMk id="18" creationId="{59F4BEC5-7295-4688-A4FA-8CA951037BD4}"/>
          </ac:spMkLst>
        </pc:spChg>
        <pc:spChg chg="add del mod">
          <ac:chgData name="노예원" userId="69b3719e-4098-46c1-b5ba-fb5b1afe1aeb" providerId="ADAL" clId="{B9AB7E78-97CE-4770-8385-BB7148EA691D}" dt="2021-06-13T17:00:13.097" v="1999" actId="478"/>
          <ac:spMkLst>
            <pc:docMk/>
            <pc:sldMk cId="1394678970" sldId="261"/>
            <ac:spMk id="19" creationId="{7AF8B124-6E56-452F-B220-A96FED8714C7}"/>
          </ac:spMkLst>
        </pc:spChg>
        <pc:spChg chg="add mod">
          <ac:chgData name="노예원" userId="69b3719e-4098-46c1-b5ba-fb5b1afe1aeb" providerId="ADAL" clId="{B9AB7E78-97CE-4770-8385-BB7148EA691D}" dt="2021-06-13T17:15:51.516" v="2567" actId="1036"/>
          <ac:spMkLst>
            <pc:docMk/>
            <pc:sldMk cId="1394678970" sldId="261"/>
            <ac:spMk id="20" creationId="{B2A157D4-4E66-4AA4-8AA6-255F7DB736BF}"/>
          </ac:spMkLst>
        </pc:spChg>
        <pc:spChg chg="add mod">
          <ac:chgData name="노예원" userId="69b3719e-4098-46c1-b5ba-fb5b1afe1aeb" providerId="ADAL" clId="{B9AB7E78-97CE-4770-8385-BB7148EA691D}" dt="2021-06-13T17:06:07.301" v="2512" actId="113"/>
          <ac:spMkLst>
            <pc:docMk/>
            <pc:sldMk cId="1394678970" sldId="261"/>
            <ac:spMk id="21" creationId="{97486067-20A0-4F6D-9FD1-D98906A82BD1}"/>
          </ac:spMkLst>
        </pc:spChg>
        <pc:spChg chg="add del mod">
          <ac:chgData name="노예원" userId="69b3719e-4098-46c1-b5ba-fb5b1afe1aeb" providerId="ADAL" clId="{B9AB7E78-97CE-4770-8385-BB7148EA691D}" dt="2021-06-13T17:04:16.378" v="2226" actId="478"/>
          <ac:spMkLst>
            <pc:docMk/>
            <pc:sldMk cId="1394678970" sldId="261"/>
            <ac:spMk id="22" creationId="{99ED9925-26FA-4490-9413-240C79E1C913}"/>
          </ac:spMkLst>
        </pc:spChg>
        <pc:spChg chg="del">
          <ac:chgData name="노예원" userId="69b3719e-4098-46c1-b5ba-fb5b1afe1aeb" providerId="ADAL" clId="{B9AB7E78-97CE-4770-8385-BB7148EA691D}" dt="2021-06-12T08:49:48.602" v="63" actId="478"/>
          <ac:spMkLst>
            <pc:docMk/>
            <pc:sldMk cId="1394678970" sldId="261"/>
            <ac:spMk id="22" creationId="{F4231115-351F-4E37-9D6A-531963A11B77}"/>
          </ac:spMkLst>
        </pc:spChg>
        <pc:spChg chg="add mod">
          <ac:chgData name="노예원" userId="69b3719e-4098-46c1-b5ba-fb5b1afe1aeb" providerId="ADAL" clId="{B9AB7E78-97CE-4770-8385-BB7148EA691D}" dt="2021-06-13T17:15:32.550" v="2559" actId="1076"/>
          <ac:spMkLst>
            <pc:docMk/>
            <pc:sldMk cId="1394678970" sldId="261"/>
            <ac:spMk id="23" creationId="{5EAC3923-F6E7-4E22-A842-A7E1361C223C}"/>
          </ac:spMkLst>
        </pc:spChg>
        <pc:spChg chg="add mod">
          <ac:chgData name="노예원" userId="69b3719e-4098-46c1-b5ba-fb5b1afe1aeb" providerId="ADAL" clId="{B9AB7E78-97CE-4770-8385-BB7148EA691D}" dt="2021-06-13T17:15:46.200" v="2563" actId="1036"/>
          <ac:spMkLst>
            <pc:docMk/>
            <pc:sldMk cId="1394678970" sldId="261"/>
            <ac:spMk id="24" creationId="{C725D964-A200-416E-A831-6660FD77FB75}"/>
          </ac:spMkLst>
        </pc:spChg>
        <pc:spChg chg="add del mod">
          <ac:chgData name="노예원" userId="69b3719e-4098-46c1-b5ba-fb5b1afe1aeb" providerId="ADAL" clId="{B9AB7E78-97CE-4770-8385-BB7148EA691D}" dt="2021-06-13T17:05:25.326" v="2387"/>
          <ac:spMkLst>
            <pc:docMk/>
            <pc:sldMk cId="1394678970" sldId="261"/>
            <ac:spMk id="25" creationId="{04F47520-2586-4A95-882B-875A83843E9B}"/>
          </ac:spMkLst>
        </pc:spChg>
        <pc:spChg chg="add del mod">
          <ac:chgData name="노예원" userId="69b3719e-4098-46c1-b5ba-fb5b1afe1aeb" providerId="ADAL" clId="{B9AB7E78-97CE-4770-8385-BB7148EA691D}" dt="2021-06-13T17:05:25.326" v="2387"/>
          <ac:spMkLst>
            <pc:docMk/>
            <pc:sldMk cId="1394678970" sldId="261"/>
            <ac:spMk id="26" creationId="{0B2DFBB8-C8F7-4761-9905-37E7645B2B4E}"/>
          </ac:spMkLst>
        </pc:spChg>
        <pc:spChg chg="add mod">
          <ac:chgData name="노예원" userId="69b3719e-4098-46c1-b5ba-fb5b1afe1aeb" providerId="ADAL" clId="{B9AB7E78-97CE-4770-8385-BB7148EA691D}" dt="2021-06-13T17:07:11.209" v="2534" actId="20577"/>
          <ac:spMkLst>
            <pc:docMk/>
            <pc:sldMk cId="1394678970" sldId="261"/>
            <ac:spMk id="27" creationId="{24F83D76-EB8C-47D2-B334-348E731FA611}"/>
          </ac:spMkLst>
        </pc:spChg>
        <pc:grpChg chg="add del mod">
          <ac:chgData name="노예원" userId="69b3719e-4098-46c1-b5ba-fb5b1afe1aeb" providerId="ADAL" clId="{B9AB7E78-97CE-4770-8385-BB7148EA691D}" dt="2021-06-12T08:49:31.290" v="59"/>
          <ac:grpSpMkLst>
            <pc:docMk/>
            <pc:sldMk cId="1394678970" sldId="261"/>
            <ac:grpSpMk id="16" creationId="{DA06F182-AC1C-41AF-9BF1-9FA0CE1EF893}"/>
          </ac:grpSpMkLst>
        </pc:grpChg>
        <pc:grpChg chg="add del mod">
          <ac:chgData name="노예원" userId="69b3719e-4098-46c1-b5ba-fb5b1afe1aeb" providerId="ADAL" clId="{B9AB7E78-97CE-4770-8385-BB7148EA691D}" dt="2021-06-13T10:37:28.656" v="889" actId="478"/>
          <ac:grpSpMkLst>
            <pc:docMk/>
            <pc:sldMk cId="1394678970" sldId="261"/>
            <ac:grpSpMk id="21" creationId="{162EEC70-3693-4F47-8528-9B06170A9403}"/>
          </ac:grpSpMkLst>
        </pc:grpChg>
        <pc:picChg chg="mod">
          <ac:chgData name="노예원" userId="69b3719e-4098-46c1-b5ba-fb5b1afe1aeb" providerId="ADAL" clId="{B9AB7E78-97CE-4770-8385-BB7148EA691D}" dt="2021-06-12T08:49:23.168" v="56"/>
          <ac:picMkLst>
            <pc:docMk/>
            <pc:sldMk cId="1394678970" sldId="261"/>
            <ac:picMk id="18" creationId="{7C809C38-5560-44F8-8387-CEAC9543DE56}"/>
          </ac:picMkLst>
        </pc:picChg>
        <pc:picChg chg="mod">
          <ac:chgData name="노예원" userId="69b3719e-4098-46c1-b5ba-fb5b1afe1aeb" providerId="ADAL" clId="{B9AB7E78-97CE-4770-8385-BB7148EA691D}" dt="2021-06-12T08:49:23.168" v="56"/>
          <ac:picMkLst>
            <pc:docMk/>
            <pc:sldMk cId="1394678970" sldId="261"/>
            <ac:picMk id="19" creationId="{680381A0-EFA3-4765-B5C1-715BC7DEC83B}"/>
          </ac:picMkLst>
        </pc:picChg>
        <pc:picChg chg="add del mod">
          <ac:chgData name="노예원" userId="69b3719e-4098-46c1-b5ba-fb5b1afe1aeb" providerId="ADAL" clId="{B9AB7E78-97CE-4770-8385-BB7148EA691D}" dt="2021-06-12T08:49:31.290" v="59"/>
          <ac:picMkLst>
            <pc:docMk/>
            <pc:sldMk cId="1394678970" sldId="261"/>
            <ac:picMk id="20" creationId="{1FC161A7-3689-4E80-B805-43DCAD826791}"/>
          </ac:picMkLst>
        </pc:picChg>
        <pc:picChg chg="mod">
          <ac:chgData name="노예원" userId="69b3719e-4098-46c1-b5ba-fb5b1afe1aeb" providerId="ADAL" clId="{B9AB7E78-97CE-4770-8385-BB7148EA691D}" dt="2021-06-12T08:49:32.464" v="60"/>
          <ac:picMkLst>
            <pc:docMk/>
            <pc:sldMk cId="1394678970" sldId="261"/>
            <ac:picMk id="23" creationId="{A516C110-9775-4D78-8BB3-6CABC8919FEB}"/>
          </ac:picMkLst>
        </pc:picChg>
        <pc:picChg chg="mod">
          <ac:chgData name="노예원" userId="69b3719e-4098-46c1-b5ba-fb5b1afe1aeb" providerId="ADAL" clId="{B9AB7E78-97CE-4770-8385-BB7148EA691D}" dt="2021-06-12T08:49:32.464" v="60"/>
          <ac:picMkLst>
            <pc:docMk/>
            <pc:sldMk cId="1394678970" sldId="261"/>
            <ac:picMk id="24" creationId="{9AB5B9EF-DD6C-45E6-B7CC-5EB97FFB0F7B}"/>
          </ac:picMkLst>
        </pc:picChg>
        <pc:picChg chg="add del mod">
          <ac:chgData name="노예원" userId="69b3719e-4098-46c1-b5ba-fb5b1afe1aeb" providerId="ADAL" clId="{B9AB7E78-97CE-4770-8385-BB7148EA691D}" dt="2021-06-13T10:37:27.510" v="888" actId="478"/>
          <ac:picMkLst>
            <pc:docMk/>
            <pc:sldMk cId="1394678970" sldId="261"/>
            <ac:picMk id="25" creationId="{0DB1F915-A086-4231-A058-22FBB88F60AF}"/>
          </ac:picMkLst>
        </pc:picChg>
        <pc:picChg chg="add mod">
          <ac:chgData name="노예원" userId="69b3719e-4098-46c1-b5ba-fb5b1afe1aeb" providerId="ADAL" clId="{B9AB7E78-97CE-4770-8385-BB7148EA691D}" dt="2021-06-13T17:15:14.022" v="2553" actId="14826"/>
          <ac:picMkLst>
            <pc:docMk/>
            <pc:sldMk cId="1394678970" sldId="261"/>
            <ac:picMk id="28" creationId="{26369A88-EF53-48CD-AF63-E1E8BB7EFF57}"/>
          </ac:picMkLst>
        </pc:picChg>
        <pc:picChg chg="add mod">
          <ac:chgData name="노예원" userId="69b3719e-4098-46c1-b5ba-fb5b1afe1aeb" providerId="ADAL" clId="{B9AB7E78-97CE-4770-8385-BB7148EA691D}" dt="2021-06-13T17:13:48.494" v="2549" actId="1076"/>
          <ac:picMkLst>
            <pc:docMk/>
            <pc:sldMk cId="1394678970" sldId="261"/>
            <ac:picMk id="29" creationId="{05E933F0-E46A-4A69-8223-CC70A501D6BD}"/>
          </ac:picMkLst>
        </pc:picChg>
        <pc:picChg chg="add del mod">
          <ac:chgData name="노예원" userId="69b3719e-4098-46c1-b5ba-fb5b1afe1aeb" providerId="ADAL" clId="{B9AB7E78-97CE-4770-8385-BB7148EA691D}" dt="2021-06-13T17:13:44.251" v="2548" actId="478"/>
          <ac:picMkLst>
            <pc:docMk/>
            <pc:sldMk cId="1394678970" sldId="261"/>
            <ac:picMk id="31" creationId="{9BF3CCD6-F522-426C-BA9E-5728AB319C9A}"/>
          </ac:picMkLst>
        </pc:picChg>
        <pc:picChg chg="add del mod">
          <ac:chgData name="노예원" userId="69b3719e-4098-46c1-b5ba-fb5b1afe1aeb" providerId="ADAL" clId="{B9AB7E78-97CE-4770-8385-BB7148EA691D}" dt="2021-06-13T17:15:10.972" v="2552" actId="21"/>
          <ac:picMkLst>
            <pc:docMk/>
            <pc:sldMk cId="1394678970" sldId="261"/>
            <ac:picMk id="33" creationId="{DAEA4695-FB5A-4C92-8EF9-3830048861A6}"/>
          </ac:picMkLst>
        </pc:picChg>
      </pc:sldChg>
      <pc:sldChg chg="del mod modShow">
        <pc:chgData name="노예원" userId="69b3719e-4098-46c1-b5ba-fb5b1afe1aeb" providerId="ADAL" clId="{B9AB7E78-97CE-4770-8385-BB7148EA691D}" dt="2021-06-12T08:50:33.086" v="75" actId="47"/>
        <pc:sldMkLst>
          <pc:docMk/>
          <pc:sldMk cId="3248477688" sldId="262"/>
        </pc:sldMkLst>
      </pc:sldChg>
      <pc:sldChg chg="modSp mod">
        <pc:chgData name="노예원" userId="69b3719e-4098-46c1-b5ba-fb5b1afe1aeb" providerId="ADAL" clId="{B9AB7E78-97CE-4770-8385-BB7148EA691D}" dt="2021-06-12T17:16:00.062" v="219"/>
        <pc:sldMkLst>
          <pc:docMk/>
          <pc:sldMk cId="378668055" sldId="271"/>
        </pc:sldMkLst>
        <pc:spChg chg="mod">
          <ac:chgData name="노예원" userId="69b3719e-4098-46c1-b5ba-fb5b1afe1aeb" providerId="ADAL" clId="{B9AB7E78-97CE-4770-8385-BB7148EA691D}" dt="2021-06-12T17:16:00.062" v="219"/>
          <ac:spMkLst>
            <pc:docMk/>
            <pc:sldMk cId="378668055" sldId="271"/>
            <ac:spMk id="4" creationId="{5799B34C-870F-4006-ABCE-D17C9CBEE18E}"/>
          </ac:spMkLst>
        </pc:spChg>
      </pc:sldChg>
      <pc:sldChg chg="addSp delSp modSp mod">
        <pc:chgData name="노예원" userId="69b3719e-4098-46c1-b5ba-fb5b1afe1aeb" providerId="ADAL" clId="{B9AB7E78-97CE-4770-8385-BB7148EA691D}" dt="2021-06-14T12:33:30.219" v="4064" actId="1076"/>
        <pc:sldMkLst>
          <pc:docMk/>
          <pc:sldMk cId="4192736896" sldId="276"/>
        </pc:sldMkLst>
        <pc:spChg chg="mod">
          <ac:chgData name="노예원" userId="69b3719e-4098-46c1-b5ba-fb5b1afe1aeb" providerId="ADAL" clId="{B9AB7E78-97CE-4770-8385-BB7148EA691D}" dt="2021-06-12T17:16:07.434" v="235"/>
          <ac:spMkLst>
            <pc:docMk/>
            <pc:sldMk cId="4192736896" sldId="276"/>
            <ac:spMk id="4" creationId="{5799B34C-870F-4006-ABCE-D17C9CBEE18E}"/>
          </ac:spMkLst>
        </pc:spChg>
        <pc:spChg chg="add mod">
          <ac:chgData name="노예원" userId="69b3719e-4098-46c1-b5ba-fb5b1afe1aeb" providerId="ADAL" clId="{B9AB7E78-97CE-4770-8385-BB7148EA691D}" dt="2021-06-14T12:31:33.018" v="3997" actId="14100"/>
          <ac:spMkLst>
            <pc:docMk/>
            <pc:sldMk cId="4192736896" sldId="276"/>
            <ac:spMk id="6" creationId="{07A4083A-98F5-4614-BA96-881B3CC09FBB}"/>
          </ac:spMkLst>
        </pc:spChg>
        <pc:spChg chg="add mod">
          <ac:chgData name="노예원" userId="69b3719e-4098-46c1-b5ba-fb5b1afe1aeb" providerId="ADAL" clId="{B9AB7E78-97CE-4770-8385-BB7148EA691D}" dt="2021-06-14T12:30:01.664" v="3945" actId="1076"/>
          <ac:spMkLst>
            <pc:docMk/>
            <pc:sldMk cId="4192736896" sldId="276"/>
            <ac:spMk id="7" creationId="{3308AA70-D178-438F-BD72-9C6B4CBA35FE}"/>
          </ac:spMkLst>
        </pc:spChg>
        <pc:spChg chg="add mod">
          <ac:chgData name="노예원" userId="69b3719e-4098-46c1-b5ba-fb5b1afe1aeb" providerId="ADAL" clId="{B9AB7E78-97CE-4770-8385-BB7148EA691D}" dt="2021-06-14T12:31:45.769" v="4015"/>
          <ac:spMkLst>
            <pc:docMk/>
            <pc:sldMk cId="4192736896" sldId="276"/>
            <ac:spMk id="10" creationId="{83F72337-3B3B-48F4-A557-42204B5FC8D9}"/>
          </ac:spMkLst>
        </pc:spChg>
        <pc:spChg chg="add mod">
          <ac:chgData name="노예원" userId="69b3719e-4098-46c1-b5ba-fb5b1afe1aeb" providerId="ADAL" clId="{B9AB7E78-97CE-4770-8385-BB7148EA691D}" dt="2021-06-14T12:32:08.612" v="4047"/>
          <ac:spMkLst>
            <pc:docMk/>
            <pc:sldMk cId="4192736896" sldId="276"/>
            <ac:spMk id="11" creationId="{E663A4E8-7FEE-4E5A-AEE4-271A91BB31CE}"/>
          </ac:spMkLst>
        </pc:spChg>
        <pc:spChg chg="add mod">
          <ac:chgData name="노예원" userId="69b3719e-4098-46c1-b5ba-fb5b1afe1aeb" providerId="ADAL" clId="{B9AB7E78-97CE-4770-8385-BB7148EA691D}" dt="2021-06-14T12:33:24.834" v="4063" actId="1076"/>
          <ac:spMkLst>
            <pc:docMk/>
            <pc:sldMk cId="4192736896" sldId="276"/>
            <ac:spMk id="12" creationId="{793E6AEE-2DC4-487E-B0D1-A4493DA98F74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3" creationId="{5682E3CC-F552-478A-92BF-06B44FA02457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4" creationId="{A83813DD-6201-4912-A701-E582564637B8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5" creationId="{93C87A8F-7EDB-47B0-B92D-FD51E88DE07B}"/>
          </ac:spMkLst>
        </pc:spChg>
        <pc:spChg chg="add del mod">
          <ac:chgData name="노예원" userId="69b3719e-4098-46c1-b5ba-fb5b1afe1aeb" providerId="ADAL" clId="{B9AB7E78-97CE-4770-8385-BB7148EA691D}" dt="2021-06-14T12:32:37.696" v="4054"/>
          <ac:spMkLst>
            <pc:docMk/>
            <pc:sldMk cId="4192736896" sldId="276"/>
            <ac:spMk id="16" creationId="{1A8975B5-9D56-40D0-AB76-780A8B7C57F3}"/>
          </ac:spMkLst>
        </pc:spChg>
        <pc:spChg chg="add mod">
          <ac:chgData name="노예원" userId="69b3719e-4098-46c1-b5ba-fb5b1afe1aeb" providerId="ADAL" clId="{B9AB7E78-97CE-4770-8385-BB7148EA691D}" dt="2021-06-14T12:33:30.219" v="4064" actId="1076"/>
          <ac:spMkLst>
            <pc:docMk/>
            <pc:sldMk cId="4192736896" sldId="276"/>
            <ac:spMk id="17" creationId="{C342AFEF-50C5-439C-BF3C-4118E80D4275}"/>
          </ac:spMkLst>
        </pc:spChg>
        <pc:spChg chg="add del mod">
          <ac:chgData name="노예원" userId="69b3719e-4098-46c1-b5ba-fb5b1afe1aeb" providerId="ADAL" clId="{B9AB7E78-97CE-4770-8385-BB7148EA691D}" dt="2021-06-14T12:33:20.921" v="4061" actId="478"/>
          <ac:spMkLst>
            <pc:docMk/>
            <pc:sldMk cId="4192736896" sldId="276"/>
            <ac:spMk id="18" creationId="{6CEA6C50-0CB0-4BA9-82C7-CC52F40FBABE}"/>
          </ac:spMkLst>
        </pc:spChg>
        <pc:spChg chg="add del mod">
          <ac:chgData name="노예원" userId="69b3719e-4098-46c1-b5ba-fb5b1afe1aeb" providerId="ADAL" clId="{B9AB7E78-97CE-4770-8385-BB7148EA691D}" dt="2021-06-14T12:33:18.202" v="4060" actId="478"/>
          <ac:spMkLst>
            <pc:docMk/>
            <pc:sldMk cId="4192736896" sldId="276"/>
            <ac:spMk id="19" creationId="{8004E1ED-2276-4AC1-AD12-B68DB2F77C58}"/>
          </ac:spMkLst>
        </pc:spChg>
        <pc:spChg chg="add del mod">
          <ac:chgData name="노예원" userId="69b3719e-4098-46c1-b5ba-fb5b1afe1aeb" providerId="ADAL" clId="{B9AB7E78-97CE-4770-8385-BB7148EA691D}" dt="2021-06-14T12:33:18.202" v="4060" actId="478"/>
          <ac:spMkLst>
            <pc:docMk/>
            <pc:sldMk cId="4192736896" sldId="276"/>
            <ac:spMk id="20" creationId="{5A5A2CF1-0F76-4030-AF8B-4F5B51FBA884}"/>
          </ac:spMkLst>
        </pc:spChg>
        <pc:picChg chg="del">
          <ac:chgData name="노예원" userId="69b3719e-4098-46c1-b5ba-fb5b1afe1aeb" providerId="ADAL" clId="{B9AB7E78-97CE-4770-8385-BB7148EA691D}" dt="2021-06-12T08:52:43.721" v="132" actId="478"/>
          <ac:picMkLst>
            <pc:docMk/>
            <pc:sldMk cId="4192736896" sldId="276"/>
            <ac:picMk id="6" creationId="{DBCF8D47-562F-4D30-B532-C1C4E4E3CA62}"/>
          </ac:picMkLst>
        </pc:picChg>
        <pc:cxnChg chg="add mod">
          <ac:chgData name="노예원" userId="69b3719e-4098-46c1-b5ba-fb5b1afe1aeb" providerId="ADAL" clId="{B9AB7E78-97CE-4770-8385-BB7148EA691D}" dt="2021-06-14T12:30:35.214" v="3949" actId="1076"/>
          <ac:cxnSpMkLst>
            <pc:docMk/>
            <pc:sldMk cId="4192736896" sldId="276"/>
            <ac:cxnSpMk id="9" creationId="{23B95D13-BFD4-4A49-B7BF-583FB3E29219}"/>
          </ac:cxnSpMkLst>
        </pc:cxnChg>
      </pc:sldChg>
      <pc:sldChg chg="modSp mod">
        <pc:chgData name="노예원" userId="69b3719e-4098-46c1-b5ba-fb5b1afe1aeb" providerId="ADAL" clId="{B9AB7E78-97CE-4770-8385-BB7148EA691D}" dt="2021-06-12T08:48:00.019" v="18"/>
        <pc:sldMkLst>
          <pc:docMk/>
          <pc:sldMk cId="505130570" sldId="297"/>
        </pc:sldMkLst>
        <pc:spChg chg="mod">
          <ac:chgData name="노예원" userId="69b3719e-4098-46c1-b5ba-fb5b1afe1aeb" providerId="ADAL" clId="{B9AB7E78-97CE-4770-8385-BB7148EA691D}" dt="2021-06-12T08:48:00.019" v="18"/>
          <ac:spMkLst>
            <pc:docMk/>
            <pc:sldMk cId="505130570" sldId="297"/>
            <ac:spMk id="19" creationId="{9EC13E36-F1BD-40F8-A30B-72B0B6788AF6}"/>
          </ac:spMkLst>
        </pc:spChg>
      </pc:sldChg>
      <pc:sldChg chg="modSp add del mod">
        <pc:chgData name="노예원" userId="69b3719e-4098-46c1-b5ba-fb5b1afe1aeb" providerId="ADAL" clId="{B9AB7E78-97CE-4770-8385-BB7148EA691D}" dt="2021-06-12T08:48:27.818" v="38"/>
        <pc:sldMkLst>
          <pc:docMk/>
          <pc:sldMk cId="151045681" sldId="298"/>
        </pc:sldMkLst>
        <pc:spChg chg="mod">
          <ac:chgData name="노예원" userId="69b3719e-4098-46c1-b5ba-fb5b1afe1aeb" providerId="ADAL" clId="{B9AB7E78-97CE-4770-8385-BB7148EA691D}" dt="2021-06-12T08:48:27.818" v="38"/>
          <ac:spMkLst>
            <pc:docMk/>
            <pc:sldMk cId="151045681" sldId="298"/>
            <ac:spMk id="19" creationId="{9EC13E36-F1BD-40F8-A30B-72B0B6788AF6}"/>
          </ac:spMkLst>
        </pc:spChg>
      </pc:sldChg>
      <pc:sldChg chg="del">
        <pc:chgData name="노예원" userId="69b3719e-4098-46c1-b5ba-fb5b1afe1aeb" providerId="ADAL" clId="{B9AB7E78-97CE-4770-8385-BB7148EA691D}" dt="2021-06-12T17:11:38.573" v="168" actId="47"/>
        <pc:sldMkLst>
          <pc:docMk/>
          <pc:sldMk cId="94057473" sldId="299"/>
        </pc:sldMkLst>
      </pc:sldChg>
      <pc:sldChg chg="del">
        <pc:chgData name="노예원" userId="69b3719e-4098-46c1-b5ba-fb5b1afe1aeb" providerId="ADAL" clId="{B9AB7E78-97CE-4770-8385-BB7148EA691D}" dt="2021-06-12T17:11:39.526" v="169" actId="47"/>
        <pc:sldMkLst>
          <pc:docMk/>
          <pc:sldMk cId="1560018878" sldId="300"/>
        </pc:sldMkLst>
      </pc:sldChg>
      <pc:sldChg chg="addSp delSp modSp mod">
        <pc:chgData name="노예원" userId="69b3719e-4098-46c1-b5ba-fb5b1afe1aeb" providerId="ADAL" clId="{B9AB7E78-97CE-4770-8385-BB7148EA691D}" dt="2021-06-14T03:40:58.526" v="3679" actId="208"/>
        <pc:sldMkLst>
          <pc:docMk/>
          <pc:sldMk cId="455887099" sldId="304"/>
        </pc:sldMkLst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6" creationId="{A3743476-621F-4579-9F63-7AE6CC9D2D0A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7" creationId="{047C4683-6E1F-478D-9DE0-04033A058FE9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8" creationId="{A65394D1-BE05-4CE7-B871-4A5E3C904AA2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9" creationId="{3C000B24-C202-49BE-A081-CDCE24412E7F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10" creationId="{482EC36A-F0C2-44A2-AB95-11785B28BC78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1" creationId="{1C09F1EA-9090-4343-AA11-50809DED7782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12" creationId="{704B8B77-0D74-4AC5-9F16-9E56ED7D8BF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3" creationId="{AAB28E37-CF40-4AA0-9F24-258772FB9E39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13" creationId="{F21087A5-F931-4F52-A017-A57354D182CC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4" creationId="{01AF3965-06C6-4EFE-ADF2-930D00E821C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5" creationId="{B70CEB88-0C18-4669-8109-2D3217B4F517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6" creationId="{D51C9576-5134-496C-9BC4-3ECD84A7FAC2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7" creationId="{BB70C401-889F-4178-BF64-E6B371EF3569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8" creationId="{2E4E7508-6D56-4CDB-9092-3C2837521B7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19" creationId="{3FBFB5C5-9489-4DD6-BB95-B81F71F78E8D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0" creationId="{7F7F4976-6643-4DA7-AAF9-677BB7D18C07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1" creationId="{1A693A6D-3E23-4EEC-85FD-158AA5600B11}"/>
          </ac:spMkLst>
        </pc:spChg>
        <pc:spChg chg="add mod">
          <ac:chgData name="노예원" userId="69b3719e-4098-46c1-b5ba-fb5b1afe1aeb" providerId="ADAL" clId="{B9AB7E78-97CE-4770-8385-BB7148EA691D}" dt="2021-06-14T03:40:58.526" v="3679" actId="208"/>
          <ac:spMkLst>
            <pc:docMk/>
            <pc:sldMk cId="455887099" sldId="304"/>
            <ac:spMk id="22" creationId="{F38B715A-347C-493E-9AEB-95D21CAD8AA0}"/>
          </ac:spMkLst>
        </pc:spChg>
        <pc:spChg chg="add mod">
          <ac:chgData name="노예원" userId="69b3719e-4098-46c1-b5ba-fb5b1afe1aeb" providerId="ADAL" clId="{B9AB7E78-97CE-4770-8385-BB7148EA691D}" dt="2021-06-13T17:36:02.459" v="3490" actId="207"/>
          <ac:spMkLst>
            <pc:docMk/>
            <pc:sldMk cId="455887099" sldId="304"/>
            <ac:spMk id="23" creationId="{3B8AC326-77DF-4FE2-8AB5-10029CAF2062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24" creationId="{C03178B4-1BDE-4B7E-97FD-F8331741907D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0" creationId="{256A4BFC-75BF-4BBA-B71D-09E8D8D76503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2" creationId="{FC589F57-9FB8-4DB5-84D4-EBCE727B6BB8}"/>
          </ac:spMkLst>
        </pc:spChg>
        <pc:spChg chg="del">
          <ac:chgData name="노예원" userId="69b3719e-4098-46c1-b5ba-fb5b1afe1aeb" providerId="ADAL" clId="{B9AB7E78-97CE-4770-8385-BB7148EA691D}" dt="2021-06-12T17:11:41.441" v="170" actId="478"/>
          <ac:spMkLst>
            <pc:docMk/>
            <pc:sldMk cId="455887099" sldId="304"/>
            <ac:spMk id="45" creationId="{9DC66DB3-D289-4008-95E7-2FB01452ECBA}"/>
          </ac:spMkLst>
        </pc:spChg>
        <pc:grpChg chg="del">
          <ac:chgData name="노예원" userId="69b3719e-4098-46c1-b5ba-fb5b1afe1aeb" providerId="ADAL" clId="{B9AB7E78-97CE-4770-8385-BB7148EA691D}" dt="2021-06-12T17:11:41.441" v="170" actId="478"/>
          <ac:grpSpMkLst>
            <pc:docMk/>
            <pc:sldMk cId="455887099" sldId="304"/>
            <ac:grpSpMk id="50" creationId="{47441300-441C-4D6D-8165-86B57A62DBDF}"/>
          </ac:grpSpMkLst>
        </pc:grpChg>
        <pc:cxnChg chg="add mod">
          <ac:chgData name="노예원" userId="69b3719e-4098-46c1-b5ba-fb5b1afe1aeb" providerId="ADAL" clId="{B9AB7E78-97CE-4770-8385-BB7148EA691D}" dt="2021-06-13T17:36:15.591" v="3491" actId="208"/>
          <ac:cxnSpMkLst>
            <pc:docMk/>
            <pc:sldMk cId="455887099" sldId="304"/>
            <ac:cxnSpMk id="25" creationId="{529FA136-C47B-42AC-BE4A-A7A61A450C0B}"/>
          </ac:cxnSpMkLst>
        </pc:cxnChg>
        <pc:cxnChg chg="add mod">
          <ac:chgData name="노예원" userId="69b3719e-4098-46c1-b5ba-fb5b1afe1aeb" providerId="ADAL" clId="{B9AB7E78-97CE-4770-8385-BB7148EA691D}" dt="2021-06-13T17:36:15.591" v="3491" actId="208"/>
          <ac:cxnSpMkLst>
            <pc:docMk/>
            <pc:sldMk cId="455887099" sldId="304"/>
            <ac:cxnSpMk id="28" creationId="{5460964E-CB5C-4355-9CB8-1DD08238ECDE}"/>
          </ac:cxnSpMkLst>
        </pc:cxnChg>
        <pc:cxnChg chg="del">
          <ac:chgData name="노예원" userId="69b3719e-4098-46c1-b5ba-fb5b1afe1aeb" providerId="ADAL" clId="{B9AB7E78-97CE-4770-8385-BB7148EA691D}" dt="2021-06-12T17:11:41.441" v="170" actId="478"/>
          <ac:cxnSpMkLst>
            <pc:docMk/>
            <pc:sldMk cId="455887099" sldId="304"/>
            <ac:cxnSpMk id="46" creationId="{07962774-B972-4660-95F0-8A51880C5DE7}"/>
          </ac:cxnSpMkLst>
        </pc:cxnChg>
        <pc:cxnChg chg="del">
          <ac:chgData name="노예원" userId="69b3719e-4098-46c1-b5ba-fb5b1afe1aeb" providerId="ADAL" clId="{B9AB7E78-97CE-4770-8385-BB7148EA691D}" dt="2021-06-12T17:11:41.441" v="170" actId="478"/>
          <ac:cxnSpMkLst>
            <pc:docMk/>
            <pc:sldMk cId="455887099" sldId="304"/>
            <ac:cxnSpMk id="48" creationId="{690AEB99-CC50-4F2C-9A40-02DBC9389D12}"/>
          </ac:cxnSpMkLst>
        </pc:cxnChg>
      </pc:sldChg>
      <pc:sldChg chg="del">
        <pc:chgData name="노예원" userId="69b3719e-4098-46c1-b5ba-fb5b1afe1aeb" providerId="ADAL" clId="{B9AB7E78-97CE-4770-8385-BB7148EA691D}" dt="2021-06-12T17:11:36.850" v="166" actId="47"/>
        <pc:sldMkLst>
          <pc:docMk/>
          <pc:sldMk cId="2159167989" sldId="306"/>
        </pc:sldMkLst>
      </pc:sldChg>
      <pc:sldChg chg="del">
        <pc:chgData name="노예원" userId="69b3719e-4098-46c1-b5ba-fb5b1afe1aeb" providerId="ADAL" clId="{B9AB7E78-97CE-4770-8385-BB7148EA691D}" dt="2021-06-12T08:52:39.760" v="131" actId="47"/>
        <pc:sldMkLst>
          <pc:docMk/>
          <pc:sldMk cId="180074287" sldId="307"/>
        </pc:sldMkLst>
      </pc:sldChg>
      <pc:sldChg chg="add del">
        <pc:chgData name="노예원" userId="69b3719e-4098-46c1-b5ba-fb5b1afe1aeb" providerId="ADAL" clId="{B9AB7E78-97CE-4770-8385-BB7148EA691D}" dt="2021-06-12T17:11:37.945" v="167" actId="47"/>
        <pc:sldMkLst>
          <pc:docMk/>
          <pc:sldMk cId="1475737728" sldId="307"/>
        </pc:sldMkLst>
      </pc:sldChg>
      <pc:sldChg chg="addSp delSp modSp add mod">
        <pc:chgData name="노예원" userId="69b3719e-4098-46c1-b5ba-fb5b1afe1aeb" providerId="ADAL" clId="{B9AB7E78-97CE-4770-8385-BB7148EA691D}" dt="2021-06-13T10:39:46.681" v="1076" actId="1076"/>
        <pc:sldMkLst>
          <pc:docMk/>
          <pc:sldMk cId="812359813" sldId="308"/>
        </pc:sldMkLst>
        <pc:spChg chg="mod">
          <ac:chgData name="노예원" userId="69b3719e-4098-46c1-b5ba-fb5b1afe1aeb" providerId="ADAL" clId="{B9AB7E78-97CE-4770-8385-BB7148EA691D}" dt="2021-06-12T17:11:30.170" v="164"/>
          <ac:spMkLst>
            <pc:docMk/>
            <pc:sldMk cId="812359813" sldId="308"/>
            <ac:spMk id="4" creationId="{AF08F5FC-84D4-49F0-9A64-FF2EE90DC7F0}"/>
          </ac:spMkLst>
        </pc:spChg>
        <pc:spChg chg="add mod">
          <ac:chgData name="노예원" userId="69b3719e-4098-46c1-b5ba-fb5b1afe1aeb" providerId="ADAL" clId="{B9AB7E78-97CE-4770-8385-BB7148EA691D}" dt="2021-06-13T10:38:52.950" v="950" actId="20577"/>
          <ac:spMkLst>
            <pc:docMk/>
            <pc:sldMk cId="812359813" sldId="308"/>
            <ac:spMk id="6" creationId="{1ACA8628-B937-41DE-A9BD-7759615A5ADE}"/>
          </ac:spMkLst>
        </pc:spChg>
        <pc:spChg chg="add mod">
          <ac:chgData name="노예원" userId="69b3719e-4098-46c1-b5ba-fb5b1afe1aeb" providerId="ADAL" clId="{B9AB7E78-97CE-4770-8385-BB7148EA691D}" dt="2021-06-13T10:39:13.846" v="989" actId="20577"/>
          <ac:spMkLst>
            <pc:docMk/>
            <pc:sldMk cId="812359813" sldId="308"/>
            <ac:spMk id="8" creationId="{47CB26C9-1808-4F7C-B4CD-184C9D7A917F}"/>
          </ac:spMkLst>
        </pc:spChg>
        <pc:spChg chg="add mod">
          <ac:chgData name="노예원" userId="69b3719e-4098-46c1-b5ba-fb5b1afe1aeb" providerId="ADAL" clId="{B9AB7E78-97CE-4770-8385-BB7148EA691D}" dt="2021-06-13T10:39:04.654" v="978"/>
          <ac:spMkLst>
            <pc:docMk/>
            <pc:sldMk cId="812359813" sldId="308"/>
            <ac:spMk id="9" creationId="{46E9A57F-2293-49BB-90E6-DA86DC4D86A8}"/>
          </ac:spMkLst>
        </pc:spChg>
        <pc:spChg chg="add mod">
          <ac:chgData name="노예원" userId="69b3719e-4098-46c1-b5ba-fb5b1afe1aeb" providerId="ADAL" clId="{B9AB7E78-97CE-4770-8385-BB7148EA691D}" dt="2021-06-13T10:39:46.681" v="1076" actId="1076"/>
          <ac:spMkLst>
            <pc:docMk/>
            <pc:sldMk cId="812359813" sldId="308"/>
            <ac:spMk id="10" creationId="{46D99515-1192-44A7-8399-78FF8CFA97D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28" creationId="{43110471-56F9-48B4-8458-CC0C7D9F8E37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29" creationId="{398CB4F3-8467-4380-8861-EFFB2B25B823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0" creationId="{16F1BE35-F155-4E06-BB98-84074BBA0848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1" creationId="{23A2476E-FD58-44F1-92F8-728E6562A3F0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32" creationId="{F98E3F57-C30A-4F93-9374-C7B940367C1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49" creationId="{8A5791C2-4EDD-4067-B52F-8F979E8E6CBB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72" creationId="{5D52CD99-86C0-4C03-BA0B-A1F6AA0964E1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75" creationId="{B5B545C5-B91E-4FB7-8AD1-34AE6C0B6443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99" creationId="{0A48C2D7-862D-4742-942F-D9F664EAE2F2}"/>
          </ac:spMkLst>
        </pc:spChg>
        <pc:spChg chg="del">
          <ac:chgData name="노예원" userId="69b3719e-4098-46c1-b5ba-fb5b1afe1aeb" providerId="ADAL" clId="{B9AB7E78-97CE-4770-8385-BB7148EA691D}" dt="2021-06-12T17:11:32.779" v="165" actId="478"/>
          <ac:spMkLst>
            <pc:docMk/>
            <pc:sldMk cId="812359813" sldId="308"/>
            <ac:spMk id="101" creationId="{2B21AF57-F760-4E24-8636-608A1CA26F02}"/>
          </ac:spMkLst>
        </pc:spChg>
        <pc:picChg chg="add del mod">
          <ac:chgData name="노예원" userId="69b3719e-4098-46c1-b5ba-fb5b1afe1aeb" providerId="ADAL" clId="{B9AB7E78-97CE-4770-8385-BB7148EA691D}" dt="2021-06-12T17:12:20.301" v="177" actId="478"/>
          <ac:picMkLst>
            <pc:docMk/>
            <pc:sldMk cId="812359813" sldId="308"/>
            <ac:picMk id="7" creationId="{E3398466-D256-4FEF-88FD-B904F0722E51}"/>
          </ac:picMkLst>
        </pc:picChg>
        <pc:picChg chg="add del mod">
          <ac:chgData name="노예원" userId="69b3719e-4098-46c1-b5ba-fb5b1afe1aeb" providerId="ADAL" clId="{B9AB7E78-97CE-4770-8385-BB7148EA691D}" dt="2021-06-12T17:17:31.629" v="236" actId="478"/>
          <ac:picMkLst>
            <pc:docMk/>
            <pc:sldMk cId="812359813" sldId="308"/>
            <ac:picMk id="9" creationId="{511FF27E-E0C9-4548-9A48-3580CBD86E68}"/>
          </ac:picMkLst>
        </pc:picChg>
        <pc:picChg chg="add mod">
          <ac:chgData name="노예원" userId="69b3719e-4098-46c1-b5ba-fb5b1afe1aeb" providerId="ADAL" clId="{B9AB7E78-97CE-4770-8385-BB7148EA691D}" dt="2021-06-12T17:17:37.039" v="239" actId="1076"/>
          <ac:picMkLst>
            <pc:docMk/>
            <pc:sldMk cId="812359813" sldId="308"/>
            <ac:picMk id="11" creationId="{312FFB64-5D85-407E-AFDD-11BE8FC162CB}"/>
          </ac:picMkLst>
        </pc:pic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42" creationId="{74C35A63-6A61-4897-A9C6-830C25C2B8F4}"/>
          </ac:cxnSpMkLst>
        </pc:cxnChg>
        <pc:cxnChg chg="del mod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50" creationId="{A1FCA78C-8729-4D24-8769-15F1BE8C6FD6}"/>
          </ac:cxnSpMkLst>
        </pc:cxnChg>
        <pc:cxnChg chg="del mod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93" creationId="{6D49297B-E672-4274-8B85-A16678CBBF1D}"/>
          </ac:cxnSpMkLst>
        </pc:cxn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98" creationId="{255ED274-41C2-45D1-A2F4-A4B2E7E5E592}"/>
          </ac:cxnSpMkLst>
        </pc:cxnChg>
        <pc:cxnChg chg="del">
          <ac:chgData name="노예원" userId="69b3719e-4098-46c1-b5ba-fb5b1afe1aeb" providerId="ADAL" clId="{B9AB7E78-97CE-4770-8385-BB7148EA691D}" dt="2021-06-12T17:11:32.779" v="165" actId="478"/>
          <ac:cxnSpMkLst>
            <pc:docMk/>
            <pc:sldMk cId="812359813" sldId="308"/>
            <ac:cxnSpMk id="100" creationId="{9E4865DB-EB7B-401C-9BAE-83777751E7FB}"/>
          </ac:cxnSpMkLst>
        </pc:cxnChg>
      </pc:sldChg>
      <pc:sldChg chg="addSp delSp modSp add mod">
        <pc:chgData name="노예원" userId="69b3719e-4098-46c1-b5ba-fb5b1afe1aeb" providerId="ADAL" clId="{B9AB7E78-97CE-4770-8385-BB7148EA691D}" dt="2021-06-13T16:29:08.943" v="1562" actId="1076"/>
        <pc:sldMkLst>
          <pc:docMk/>
          <pc:sldMk cId="754371784" sldId="309"/>
        </pc:sldMkLst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7" creationId="{7D3F72D6-24A1-41F6-AABA-E3EE86C75D34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8" creationId="{1AD3E795-8A4E-41EA-8866-85676C013DB3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9" creationId="{FCF5DE07-58F1-45FB-A155-AD87DBA23F33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11" creationId="{A00E8CD6-2C62-4790-829E-FE6864877FD0}"/>
          </ac:spMkLst>
        </pc:spChg>
        <pc:spChg chg="add mod">
          <ac:chgData name="노예원" userId="69b3719e-4098-46c1-b5ba-fb5b1afe1aeb" providerId="ADAL" clId="{B9AB7E78-97CE-4770-8385-BB7148EA691D}" dt="2021-06-13T16:29:08.943" v="1562" actId="1076"/>
          <ac:spMkLst>
            <pc:docMk/>
            <pc:sldMk cId="754371784" sldId="309"/>
            <ac:spMk id="12" creationId="{5DEF09FC-380C-43D1-9243-122B295B3F01}"/>
          </ac:spMkLst>
        </pc:spChg>
        <pc:picChg chg="add del mod">
          <ac:chgData name="노예원" userId="69b3719e-4098-46c1-b5ba-fb5b1afe1aeb" providerId="ADAL" clId="{B9AB7E78-97CE-4770-8385-BB7148EA691D}" dt="2021-06-12T17:17:39.882" v="240" actId="478"/>
          <ac:picMkLst>
            <pc:docMk/>
            <pc:sldMk cId="754371784" sldId="309"/>
            <ac:picMk id="7" creationId="{E88F8692-52D6-4BFF-AB57-3D27CC9A1B9B}"/>
          </ac:picMkLst>
        </pc:picChg>
        <pc:picChg chg="del">
          <ac:chgData name="노예원" userId="69b3719e-4098-46c1-b5ba-fb5b1afe1aeb" providerId="ADAL" clId="{B9AB7E78-97CE-4770-8385-BB7148EA691D}" dt="2021-06-12T17:12:49.477" v="183" actId="478"/>
          <ac:picMkLst>
            <pc:docMk/>
            <pc:sldMk cId="754371784" sldId="309"/>
            <ac:picMk id="9" creationId="{511FF27E-E0C9-4548-9A48-3580CBD86E68}"/>
          </ac:picMkLst>
        </pc:picChg>
        <pc:picChg chg="add del mod">
          <ac:chgData name="노예원" userId="69b3719e-4098-46c1-b5ba-fb5b1afe1aeb" providerId="ADAL" clId="{B9AB7E78-97CE-4770-8385-BB7148EA691D}" dt="2021-06-13T16:27:46.679" v="1528" actId="478"/>
          <ac:picMkLst>
            <pc:docMk/>
            <pc:sldMk cId="754371784" sldId="309"/>
            <ac:picMk id="10" creationId="{E84AA32F-961D-40CA-989D-E8CC4FC81D05}"/>
          </ac:picMkLst>
        </pc:picChg>
        <pc:picChg chg="add mod ord">
          <ac:chgData name="노예원" userId="69b3719e-4098-46c1-b5ba-fb5b1afe1aeb" providerId="ADAL" clId="{B9AB7E78-97CE-4770-8385-BB7148EA691D}" dt="2021-06-13T16:29:08.943" v="1562" actId="1076"/>
          <ac:picMkLst>
            <pc:docMk/>
            <pc:sldMk cId="754371784" sldId="309"/>
            <ac:picMk id="13" creationId="{DC2D2B21-8ED0-4A3F-90DE-B258E2772AC6}"/>
          </ac:picMkLst>
        </pc:picChg>
        <pc:cxnChg chg="mod">
          <ac:chgData name="노예원" userId="69b3719e-4098-46c1-b5ba-fb5b1afe1aeb" providerId="ADAL" clId="{B9AB7E78-97CE-4770-8385-BB7148EA691D}" dt="2021-06-13T10:41:13.760" v="1188" actId="1036"/>
          <ac:cxnSpMkLst>
            <pc:docMk/>
            <pc:sldMk cId="754371784" sldId="309"/>
            <ac:cxnSpMk id="3" creationId="{C3EEDFFF-CE5E-4643-A309-A2969E45F372}"/>
          </ac:cxnSpMkLst>
        </pc:cxnChg>
      </pc:sldChg>
      <pc:sldChg chg="addSp delSp modSp add del mod">
        <pc:chgData name="노예원" userId="69b3719e-4098-46c1-b5ba-fb5b1afe1aeb" providerId="ADAL" clId="{B9AB7E78-97CE-4770-8385-BB7148EA691D}" dt="2021-06-14T09:49:39.733" v="3681" actId="47"/>
        <pc:sldMkLst>
          <pc:docMk/>
          <pc:sldMk cId="2353364483" sldId="310"/>
        </pc:sldMkLst>
        <pc:spChg chg="del">
          <ac:chgData name="노예원" userId="69b3719e-4098-46c1-b5ba-fb5b1afe1aeb" providerId="ADAL" clId="{B9AB7E78-97CE-4770-8385-BB7148EA691D}" dt="2021-06-13T04:14:29.893" v="247" actId="478"/>
          <ac:spMkLst>
            <pc:docMk/>
            <pc:sldMk cId="2353364483" sldId="310"/>
            <ac:spMk id="6" creationId="{3AD7AB5C-DEAC-4FF9-8DD4-1365C085AB0E}"/>
          </ac:spMkLst>
        </pc:spChg>
        <pc:spChg chg="del">
          <ac:chgData name="노예원" userId="69b3719e-4098-46c1-b5ba-fb5b1afe1aeb" providerId="ADAL" clId="{B9AB7E78-97CE-4770-8385-BB7148EA691D}" dt="2021-06-13T05:39:49.376" v="251" actId="478"/>
          <ac:spMkLst>
            <pc:docMk/>
            <pc:sldMk cId="2353364483" sldId="310"/>
            <ac:spMk id="7" creationId="{2427299C-0E55-435A-9740-2A0FED7C64F1}"/>
          </ac:spMkLst>
        </pc:spChg>
        <pc:picChg chg="add mod">
          <ac:chgData name="노예원" userId="69b3719e-4098-46c1-b5ba-fb5b1afe1aeb" providerId="ADAL" clId="{B9AB7E78-97CE-4770-8385-BB7148EA691D}" dt="2021-06-13T04:15:05.643" v="250" actId="1076"/>
          <ac:picMkLst>
            <pc:docMk/>
            <pc:sldMk cId="2353364483" sldId="310"/>
            <ac:picMk id="1026" creationId="{662C1200-12CD-419A-87AE-830F88C1B8EE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3T05:50:06.856" v="389" actId="47"/>
        <pc:sldMkLst>
          <pc:docMk/>
          <pc:sldMk cId="2250109688" sldId="311"/>
        </pc:sldMkLst>
        <pc:spChg chg="del">
          <ac:chgData name="노예원" userId="69b3719e-4098-46c1-b5ba-fb5b1afe1aeb" providerId="ADAL" clId="{B9AB7E78-97CE-4770-8385-BB7148EA691D}" dt="2021-06-13T05:41:14.912" v="253" actId="478"/>
          <ac:spMkLst>
            <pc:docMk/>
            <pc:sldMk cId="2250109688" sldId="311"/>
            <ac:spMk id="55" creationId="{FA0C4B52-EDA3-4501-ADC5-2B162BAE968B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56" creationId="{0948A091-1818-4BFB-9DED-D973FD632C5F}"/>
          </ac:spMkLst>
        </pc:spChg>
        <pc:spChg chg="del">
          <ac:chgData name="노예원" userId="69b3719e-4098-46c1-b5ba-fb5b1afe1aeb" providerId="ADAL" clId="{B9AB7E78-97CE-4770-8385-BB7148EA691D}" dt="2021-06-13T05:41:14.912" v="253" actId="478"/>
          <ac:spMkLst>
            <pc:docMk/>
            <pc:sldMk cId="2250109688" sldId="311"/>
            <ac:spMk id="58" creationId="{862C185B-314F-4151-B8AC-0EC38E9F254D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59" creationId="{0DACA106-8A03-4AC4-97AF-D52BE753FC9F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0" creationId="{F86C1E4D-419A-419B-906C-A8432482075B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1" creationId="{A717BCEA-A35F-45A2-89EA-90EC0E888A56}"/>
          </ac:spMkLst>
        </pc:spChg>
        <pc:spChg chg="add del mod">
          <ac:chgData name="노예원" userId="69b3719e-4098-46c1-b5ba-fb5b1afe1aeb" providerId="ADAL" clId="{B9AB7E78-97CE-4770-8385-BB7148EA691D}" dt="2021-06-13T05:46:20.007" v="317" actId="478"/>
          <ac:spMkLst>
            <pc:docMk/>
            <pc:sldMk cId="2250109688" sldId="311"/>
            <ac:spMk id="62" creationId="{036D04E1-CF3E-46B7-9618-1BA1E1A95A75}"/>
          </ac:spMkLst>
        </pc:spChg>
        <pc:spChg chg="add del mod">
          <ac:chgData name="노예원" userId="69b3719e-4098-46c1-b5ba-fb5b1afe1aeb" providerId="ADAL" clId="{B9AB7E78-97CE-4770-8385-BB7148EA691D}" dt="2021-06-13T05:44:39.278" v="292" actId="478"/>
          <ac:spMkLst>
            <pc:docMk/>
            <pc:sldMk cId="2250109688" sldId="311"/>
            <ac:spMk id="63" creationId="{BDB2C6A7-A68B-4E46-B663-2498FA115297}"/>
          </ac:spMkLst>
        </pc:spChg>
        <pc:spChg chg="add del mod">
          <ac:chgData name="노예원" userId="69b3719e-4098-46c1-b5ba-fb5b1afe1aeb" providerId="ADAL" clId="{B9AB7E78-97CE-4770-8385-BB7148EA691D}" dt="2021-06-13T05:44:38.155" v="290" actId="478"/>
          <ac:spMkLst>
            <pc:docMk/>
            <pc:sldMk cId="2250109688" sldId="311"/>
            <ac:spMk id="64" creationId="{C1924538-EA84-4A2E-95D6-DEB7EFE4156B}"/>
          </ac:spMkLst>
        </pc:spChg>
        <pc:spChg chg="add del mod">
          <ac:chgData name="노예원" userId="69b3719e-4098-46c1-b5ba-fb5b1afe1aeb" providerId="ADAL" clId="{B9AB7E78-97CE-4770-8385-BB7148EA691D}" dt="2021-06-13T05:44:38.853" v="291" actId="478"/>
          <ac:spMkLst>
            <pc:docMk/>
            <pc:sldMk cId="2250109688" sldId="311"/>
            <ac:spMk id="65" creationId="{FAB3F0ED-90CC-42E8-A5DA-3157437E2F7F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6" creationId="{31B05347-0678-4097-9261-FE8302CDED53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7" creationId="{E0983D01-5BEE-4D40-A6B2-8D524FEE9980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8" creationId="{EB9342E4-10BB-498C-BE59-F37C5BFEA1E0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69" creationId="{853E7D1C-726D-4A50-A7A3-2CA91CCF0A0C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0" creationId="{6E114A5D-9E2F-4FA7-B1E2-6EEA6698FF3A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1" creationId="{7B6F6A41-A235-4A46-8C3A-7640FEF2874D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2" creationId="{F84D86A2-E1D2-49E8-B2CE-BF62080F2FF2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3" creationId="{5D44C777-BBFB-4F85-9A1C-2422B3C900FC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4" creationId="{ABC1B95B-544C-4EFB-BD3E-25CA8A32B997}"/>
          </ac:spMkLst>
        </pc:spChg>
        <pc:spChg chg="add del mod">
          <ac:chgData name="노예원" userId="69b3719e-4098-46c1-b5ba-fb5b1afe1aeb" providerId="ADAL" clId="{B9AB7E78-97CE-4770-8385-BB7148EA691D}" dt="2021-06-13T05:47:50.511" v="351" actId="478"/>
          <ac:spMkLst>
            <pc:docMk/>
            <pc:sldMk cId="2250109688" sldId="311"/>
            <ac:spMk id="75" creationId="{FF5577B1-3105-4026-97E0-6B774B93CAA2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6" creationId="{9B522182-E525-47FC-97D4-1325A93B759B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7" creationId="{5FFE75D9-549E-4B1B-94A8-4CFA08DAFA2F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8" creationId="{F6B1DEDA-8D0E-4CE8-9A68-5763469F8166}"/>
          </ac:spMkLst>
        </pc:spChg>
        <pc:spChg chg="add mod">
          <ac:chgData name="노예원" userId="69b3719e-4098-46c1-b5ba-fb5b1afe1aeb" providerId="ADAL" clId="{B9AB7E78-97CE-4770-8385-BB7148EA691D}" dt="2021-06-13T05:49:45.331" v="386" actId="1036"/>
          <ac:spMkLst>
            <pc:docMk/>
            <pc:sldMk cId="2250109688" sldId="311"/>
            <ac:spMk id="79" creationId="{1AF9955D-1BE0-43DE-8A2A-ABA2B788FD4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2" creationId="{0A5FA751-19E7-428F-8B2B-04F5988F0E0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3" creationId="{EC80C95E-47E0-43F7-9CDF-1690F32A3E14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4" creationId="{55A7BD87-3F2A-48EA-BFC9-0CC5827C2FF3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5" creationId="{A13ADC74-7D44-4869-80F6-35D6B299DF52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6" creationId="{0AB329A0-6889-4F97-854B-FDA5BAB2857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89" creationId="{E3C7DBEF-78B8-4CBC-AF2E-62A12C71D2C8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0" creationId="{956060AB-7D80-46FB-BBAF-B632FE77ADF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1" creationId="{701D978E-E377-4A3E-9128-5676F631F18B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2" creationId="{0A451AEC-ED2E-40A4-9322-B9900943227B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3" creationId="{04340A88-2DD8-4F55-894A-89608EC4D4F5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6" creationId="{A46EFDEC-77BB-4E92-845D-7C25B9E0EA9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7" creationId="{384B471D-166E-42D9-BF89-711EAE4D33C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8" creationId="{9F48FFB2-1A16-481A-8B48-F95C99AE8E3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99" creationId="{0530D5AE-0E96-4091-98CF-DCC9A310F2C6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0" creationId="{C6E1D3AD-BD16-46C3-9E0A-D11A43ABECA0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3" creationId="{C665547E-0C1A-4243-B6ED-D9226437DEC0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4" creationId="{F0284877-7C75-4752-AD05-1CA9EB093FD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5" creationId="{C739F709-5986-454B-8C66-ECDE0309EEE9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6" creationId="{E2E4F3BD-D662-495F-84B5-8339601F35CA}"/>
          </ac:spMkLst>
        </pc:spChg>
        <pc:spChg chg="mod">
          <ac:chgData name="노예원" userId="69b3719e-4098-46c1-b5ba-fb5b1afe1aeb" providerId="ADAL" clId="{B9AB7E78-97CE-4770-8385-BB7148EA691D}" dt="2021-06-13T05:49:57.351" v="387"/>
          <ac:spMkLst>
            <pc:docMk/>
            <pc:sldMk cId="2250109688" sldId="311"/>
            <ac:spMk id="107" creationId="{F10A744B-CD8A-4FAB-BC1F-57F21B85B89F}"/>
          </ac:spMkLst>
        </pc:spChg>
        <pc:spChg chg="add mod">
          <ac:chgData name="노예원" userId="69b3719e-4098-46c1-b5ba-fb5b1afe1aeb" providerId="ADAL" clId="{B9AB7E78-97CE-4770-8385-BB7148EA691D}" dt="2021-06-13T05:50:05.060" v="388" actId="1076"/>
          <ac:spMkLst>
            <pc:docMk/>
            <pc:sldMk cId="2250109688" sldId="311"/>
            <ac:spMk id="108" creationId="{C7DF488F-F40B-43BD-B3E4-2771D2DED2A9}"/>
          </ac:spMkLst>
        </pc:spChg>
        <pc:spChg chg="add mod">
          <ac:chgData name="노예원" userId="69b3719e-4098-46c1-b5ba-fb5b1afe1aeb" providerId="ADAL" clId="{B9AB7E78-97CE-4770-8385-BB7148EA691D}" dt="2021-06-13T05:50:05.060" v="388" actId="1076"/>
          <ac:spMkLst>
            <pc:docMk/>
            <pc:sldMk cId="2250109688" sldId="311"/>
            <ac:spMk id="109" creationId="{9D79299A-3925-49F8-AABB-D49F6E16AF35}"/>
          </ac:spMkLst>
        </pc:s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27" creationId="{BD7C4673-8636-4443-A76B-5AE284ACAC9D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34" creationId="{B7DA0BF2-074D-4E34-BEF5-C8FED9291780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41" creationId="{3F31A99F-6FCC-43CC-8253-41F2F4EB7246}"/>
          </ac:grpSpMkLst>
        </pc:grpChg>
        <pc:grpChg chg="del">
          <ac:chgData name="노예원" userId="69b3719e-4098-46c1-b5ba-fb5b1afe1aeb" providerId="ADAL" clId="{B9AB7E78-97CE-4770-8385-BB7148EA691D}" dt="2021-06-13T05:41:14.912" v="253" actId="478"/>
          <ac:grpSpMkLst>
            <pc:docMk/>
            <pc:sldMk cId="2250109688" sldId="311"/>
            <ac:grpSpMk id="48" creationId="{DF20A0A1-D117-4981-9D47-57AEE1B5C5AC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80" creationId="{B1B8377A-8522-4D27-988C-98B6C12E7F2D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81" creationId="{72B3124A-0418-415C-A49A-5CDF23D0B847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87" creationId="{00579312-F200-4F22-9AB6-0F7C06C51A89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88" creationId="{2C9980CD-A5ED-4950-B302-B39DD19C3AA0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94" creationId="{39814B35-B216-4ED4-AE7D-BE6D27BB25C8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95" creationId="{5B1B6127-3825-4687-B3CC-14FC0A510F5F}"/>
          </ac:grpSpMkLst>
        </pc:grpChg>
        <pc:grpChg chg="add mod">
          <ac:chgData name="노예원" userId="69b3719e-4098-46c1-b5ba-fb5b1afe1aeb" providerId="ADAL" clId="{B9AB7E78-97CE-4770-8385-BB7148EA691D}" dt="2021-06-13T05:50:05.060" v="388" actId="1076"/>
          <ac:grpSpMkLst>
            <pc:docMk/>
            <pc:sldMk cId="2250109688" sldId="311"/>
            <ac:grpSpMk id="101" creationId="{00E06119-3A31-4CE9-A3E8-D3BC8F661646}"/>
          </ac:grpSpMkLst>
        </pc:grpChg>
        <pc:grpChg chg="mod">
          <ac:chgData name="노예원" userId="69b3719e-4098-46c1-b5ba-fb5b1afe1aeb" providerId="ADAL" clId="{B9AB7E78-97CE-4770-8385-BB7148EA691D}" dt="2021-06-13T05:49:57.351" v="387"/>
          <ac:grpSpMkLst>
            <pc:docMk/>
            <pc:sldMk cId="2250109688" sldId="311"/>
            <ac:grpSpMk id="102" creationId="{5709CEB6-DC71-4C4D-A304-F176951BA193}"/>
          </ac:grpSpMkLst>
        </pc:grpChg>
      </pc:sldChg>
      <pc:sldChg chg="new del">
        <pc:chgData name="노예원" userId="69b3719e-4098-46c1-b5ba-fb5b1afe1aeb" providerId="ADAL" clId="{B9AB7E78-97CE-4770-8385-BB7148EA691D}" dt="2021-06-13T05:52:40.633" v="391" actId="47"/>
        <pc:sldMkLst>
          <pc:docMk/>
          <pc:sldMk cId="2478695476" sldId="311"/>
        </pc:sldMkLst>
      </pc:sldChg>
      <pc:sldChg chg="addSp delSp modSp add mod">
        <pc:chgData name="노예원" userId="69b3719e-4098-46c1-b5ba-fb5b1afe1aeb" providerId="ADAL" clId="{B9AB7E78-97CE-4770-8385-BB7148EA691D}" dt="2021-06-13T10:12:47.786" v="810" actId="1076"/>
        <pc:sldMkLst>
          <pc:docMk/>
          <pc:sldMk cId="4000572845" sldId="311"/>
        </pc:sldMkLst>
        <pc:spChg chg="mod">
          <ac:chgData name="노예원" userId="69b3719e-4098-46c1-b5ba-fb5b1afe1aeb" providerId="ADAL" clId="{B9AB7E78-97CE-4770-8385-BB7148EA691D}" dt="2021-06-13T05:53:19.434" v="425"/>
          <ac:spMkLst>
            <pc:docMk/>
            <pc:sldMk cId="4000572845" sldId="311"/>
            <ac:spMk id="4" creationId="{F155AB63-B5CB-4B31-98AC-4AE70C1994BD}"/>
          </ac:spMkLst>
        </pc:spChg>
        <pc:spChg chg="add mod">
          <ac:chgData name="노예원" userId="69b3719e-4098-46c1-b5ba-fb5b1afe1aeb" providerId="ADAL" clId="{B9AB7E78-97CE-4770-8385-BB7148EA691D}" dt="2021-06-13T07:21:09.685" v="595" actId="164"/>
          <ac:spMkLst>
            <pc:docMk/>
            <pc:sldMk cId="4000572845" sldId="311"/>
            <ac:spMk id="6" creationId="{8DD3F237-0228-49A9-9177-0E8EA9DBA884}"/>
          </ac:spMkLst>
        </pc:spChg>
        <pc:spChg chg="add mod">
          <ac:chgData name="노예원" userId="69b3719e-4098-46c1-b5ba-fb5b1afe1aeb" providerId="ADAL" clId="{B9AB7E78-97CE-4770-8385-BB7148EA691D}" dt="2021-06-13T07:21:22.464" v="600" actId="14100"/>
          <ac:spMkLst>
            <pc:docMk/>
            <pc:sldMk cId="4000572845" sldId="311"/>
            <ac:spMk id="7" creationId="{01B91002-F243-4962-847D-151D1B74144F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9" creationId="{729CD3BA-0FF7-4E32-9605-AF3544E8E01F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0" creationId="{CB7AD677-CAF8-4186-88E1-213B5F675F81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1" creationId="{5378CA94-4BC0-4359-AF14-3AC1D1B73ED5}"/>
          </ac:spMkLst>
        </pc:spChg>
        <pc:spChg chg="add del mod">
          <ac:chgData name="노예원" userId="69b3719e-4098-46c1-b5ba-fb5b1afe1aeb" providerId="ADAL" clId="{B9AB7E78-97CE-4770-8385-BB7148EA691D}" dt="2021-06-13T09:05:33.881" v="806" actId="478"/>
          <ac:spMkLst>
            <pc:docMk/>
            <pc:sldMk cId="4000572845" sldId="311"/>
            <ac:spMk id="12" creationId="{93E435C5-557E-4CCF-B326-9C95DA25159E}"/>
          </ac:spMkLst>
        </pc:spChg>
        <pc:spChg chg="add del">
          <ac:chgData name="노예원" userId="69b3719e-4098-46c1-b5ba-fb5b1afe1aeb" providerId="ADAL" clId="{B9AB7E78-97CE-4770-8385-BB7148EA691D}" dt="2021-06-13T10:12:45.853" v="808" actId="478"/>
          <ac:spMkLst>
            <pc:docMk/>
            <pc:sldMk cId="4000572845" sldId="311"/>
            <ac:spMk id="13" creationId="{EEA66750-6F8C-4E2B-90A6-232F3A8B2C94}"/>
          </ac:spMkLst>
        </pc:spChg>
        <pc:grpChg chg="add del mod">
          <ac:chgData name="노예원" userId="69b3719e-4098-46c1-b5ba-fb5b1afe1aeb" providerId="ADAL" clId="{B9AB7E78-97CE-4770-8385-BB7148EA691D}" dt="2021-06-13T08:35:36.293" v="788" actId="478"/>
          <ac:grpSpMkLst>
            <pc:docMk/>
            <pc:sldMk cId="4000572845" sldId="311"/>
            <ac:grpSpMk id="8" creationId="{C0AC852E-2882-4000-A290-E04B895CDC7B}"/>
          </ac:grpSpMkLst>
        </pc:grpChg>
        <pc:picChg chg="add mod">
          <ac:chgData name="노예원" userId="69b3719e-4098-46c1-b5ba-fb5b1afe1aeb" providerId="ADAL" clId="{B9AB7E78-97CE-4770-8385-BB7148EA691D}" dt="2021-06-13T10:12:47.786" v="810" actId="1076"/>
          <ac:picMkLst>
            <pc:docMk/>
            <pc:sldMk cId="4000572845" sldId="311"/>
            <ac:picMk id="15" creationId="{B5CEA115-F5A2-4D0B-B54B-98A84FA2ECEF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3T16:42:20.876" v="1683"/>
        <pc:sldMkLst>
          <pc:docMk/>
          <pc:sldMk cId="1879908067" sldId="312"/>
        </pc:sldMkLst>
        <pc:spChg chg="mod">
          <ac:chgData name="노예원" userId="69b3719e-4098-46c1-b5ba-fb5b1afe1aeb" providerId="ADAL" clId="{B9AB7E78-97CE-4770-8385-BB7148EA691D}" dt="2021-06-13T16:42:20.876" v="1683"/>
          <ac:spMkLst>
            <pc:docMk/>
            <pc:sldMk cId="1879908067" sldId="312"/>
            <ac:spMk id="4" creationId="{F155AB63-B5CB-4B31-98AC-4AE70C1994BD}"/>
          </ac:spMkLst>
        </pc:spChg>
        <pc:spChg chg="add del mod">
          <ac:chgData name="노예원" userId="69b3719e-4098-46c1-b5ba-fb5b1afe1aeb" providerId="ADAL" clId="{B9AB7E78-97CE-4770-8385-BB7148EA691D}" dt="2021-06-13T08:59:19.449" v="804" actId="478"/>
          <ac:spMkLst>
            <pc:docMk/>
            <pc:sldMk cId="1879908067" sldId="312"/>
            <ac:spMk id="7" creationId="{421DB421-9BD7-4BBE-94CC-2E97608C30D2}"/>
          </ac:spMkLst>
        </pc:spChg>
        <pc:picChg chg="add del mod">
          <ac:chgData name="노예원" userId="69b3719e-4098-46c1-b5ba-fb5b1afe1aeb" providerId="ADAL" clId="{B9AB7E78-97CE-4770-8385-BB7148EA691D}" dt="2021-06-13T10:27:57.215" v="827" actId="478"/>
          <ac:picMkLst>
            <pc:docMk/>
            <pc:sldMk cId="1879908067" sldId="312"/>
            <ac:picMk id="9" creationId="{17D42B0B-4633-4C6E-87FF-53CBEE727676}"/>
          </ac:picMkLst>
        </pc:picChg>
        <pc:picChg chg="add mod">
          <ac:chgData name="노예원" userId="69b3719e-4098-46c1-b5ba-fb5b1afe1aeb" providerId="ADAL" clId="{B9AB7E78-97CE-4770-8385-BB7148EA691D}" dt="2021-06-13T10:28:28.999" v="839" actId="1076"/>
          <ac:picMkLst>
            <pc:docMk/>
            <pc:sldMk cId="1879908067" sldId="312"/>
            <ac:picMk id="11" creationId="{CEB52EBC-2BE0-4E12-B7FC-F1D28430C772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3T10:33:49.546" v="844" actId="47"/>
        <pc:sldMkLst>
          <pc:docMk/>
          <pc:sldMk cId="2393476522" sldId="313"/>
        </pc:sldMkLst>
        <pc:spChg chg="del mod">
          <ac:chgData name="노예원" userId="69b3719e-4098-46c1-b5ba-fb5b1afe1aeb" providerId="ADAL" clId="{B9AB7E78-97CE-4770-8385-BB7148EA691D}" dt="2021-06-13T05:54:37.979" v="436" actId="478"/>
          <ac:spMkLst>
            <pc:docMk/>
            <pc:sldMk cId="2393476522" sldId="313"/>
            <ac:spMk id="4" creationId="{C31EDB6D-E810-447C-B086-FC85609E86AB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6" creationId="{851769CE-BD6E-4116-BACF-E28FDF2A42C0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15" creationId="{D1828C3F-25D7-4673-AA05-832D3CA5AA65}"/>
          </ac:spMkLst>
        </pc:spChg>
        <pc:spChg chg="mod">
          <ac:chgData name="노예원" userId="69b3719e-4098-46c1-b5ba-fb5b1afe1aeb" providerId="ADAL" clId="{B9AB7E78-97CE-4770-8385-BB7148EA691D}" dt="2021-06-13T05:58:22.246" v="549" actId="164"/>
          <ac:spMkLst>
            <pc:docMk/>
            <pc:sldMk cId="2393476522" sldId="313"/>
            <ac:spMk id="16" creationId="{BFE67E3B-B0BB-4BDF-9244-27E9F959F287}"/>
          </ac:spMkLst>
        </pc:spChg>
        <pc:spChg chg="del mod">
          <ac:chgData name="노예원" userId="69b3719e-4098-46c1-b5ba-fb5b1afe1aeb" providerId="ADAL" clId="{B9AB7E78-97CE-4770-8385-BB7148EA691D}" dt="2021-06-13T05:54:12.859" v="430" actId="478"/>
          <ac:spMkLst>
            <pc:docMk/>
            <pc:sldMk cId="2393476522" sldId="313"/>
            <ac:spMk id="18" creationId="{D4505CDF-C3C2-436A-B96B-FEF811071FE0}"/>
          </ac:spMkLst>
        </pc:spChg>
        <pc:grpChg chg="add mod">
          <ac:chgData name="노예원" userId="69b3719e-4098-46c1-b5ba-fb5b1afe1aeb" providerId="ADAL" clId="{B9AB7E78-97CE-4770-8385-BB7148EA691D}" dt="2021-06-13T05:58:22.246" v="549" actId="164"/>
          <ac:grpSpMkLst>
            <pc:docMk/>
            <pc:sldMk cId="2393476522" sldId="313"/>
            <ac:grpSpMk id="2" creationId="{B0AFC6BE-7ABD-4277-81E7-230E40A54800}"/>
          </ac:grpSpMkLst>
        </pc:grpChg>
        <pc:picChg chg="mod">
          <ac:chgData name="노예원" userId="69b3719e-4098-46c1-b5ba-fb5b1afe1aeb" providerId="ADAL" clId="{B9AB7E78-97CE-4770-8385-BB7148EA691D}" dt="2021-06-13T05:58:22.246" v="549" actId="164"/>
          <ac:picMkLst>
            <pc:docMk/>
            <pc:sldMk cId="2393476522" sldId="313"/>
            <ac:picMk id="8" creationId="{F273019A-C925-4055-8186-840A0DF4729B}"/>
          </ac:picMkLst>
        </pc:picChg>
        <pc:cxnChg chg="mod">
          <ac:chgData name="노예원" userId="69b3719e-4098-46c1-b5ba-fb5b1afe1aeb" providerId="ADAL" clId="{B9AB7E78-97CE-4770-8385-BB7148EA691D}" dt="2021-06-13T05:58:22.246" v="549" actId="164"/>
          <ac:cxnSpMkLst>
            <pc:docMk/>
            <pc:sldMk cId="2393476522" sldId="313"/>
            <ac:cxnSpMk id="11" creationId="{F3F9632C-9BDB-4A74-BF37-4387620B2D55}"/>
          </ac:cxnSpMkLst>
        </pc:cxnChg>
        <pc:cxnChg chg="mod">
          <ac:chgData name="노예원" userId="69b3719e-4098-46c1-b5ba-fb5b1afe1aeb" providerId="ADAL" clId="{B9AB7E78-97CE-4770-8385-BB7148EA691D}" dt="2021-06-13T05:58:22.246" v="549" actId="164"/>
          <ac:cxnSpMkLst>
            <pc:docMk/>
            <pc:sldMk cId="2393476522" sldId="313"/>
            <ac:cxnSpMk id="14" creationId="{163711E3-17EF-4CE5-9D11-772F8BF3E210}"/>
          </ac:cxnSpMkLst>
        </pc:cxnChg>
      </pc:sldChg>
      <pc:sldChg chg="addSp modSp new del mod">
        <pc:chgData name="노예원" userId="69b3719e-4098-46c1-b5ba-fb5b1afe1aeb" providerId="ADAL" clId="{B9AB7E78-97CE-4770-8385-BB7148EA691D}" dt="2021-06-13T07:28:03.064" v="691" actId="47"/>
        <pc:sldMkLst>
          <pc:docMk/>
          <pc:sldMk cId="1713804034" sldId="314"/>
        </pc:sldMkLst>
        <pc:picChg chg="add mod">
          <ac:chgData name="노예원" userId="69b3719e-4098-46c1-b5ba-fb5b1afe1aeb" providerId="ADAL" clId="{B9AB7E78-97CE-4770-8385-BB7148EA691D}" dt="2021-06-13T07:05:01.195" v="561" actId="1076"/>
          <ac:picMkLst>
            <pc:docMk/>
            <pc:sldMk cId="1713804034" sldId="314"/>
            <ac:picMk id="3" creationId="{BBC57810-426A-46C5-A036-7CD3E2797C2D}"/>
          </ac:picMkLst>
        </pc:picChg>
      </pc:sldChg>
      <pc:sldChg chg="delSp modSp add del mod">
        <pc:chgData name="노예원" userId="69b3719e-4098-46c1-b5ba-fb5b1afe1aeb" providerId="ADAL" clId="{B9AB7E78-97CE-4770-8385-BB7148EA691D}" dt="2021-06-13T05:56:23.201" v="512" actId="47"/>
        <pc:sldMkLst>
          <pc:docMk/>
          <pc:sldMk cId="3710716710" sldId="314"/>
        </pc:sldMkLst>
        <pc:spChg chg="mod">
          <ac:chgData name="노예원" userId="69b3719e-4098-46c1-b5ba-fb5b1afe1aeb" providerId="ADAL" clId="{B9AB7E78-97CE-4770-8385-BB7148EA691D}" dt="2021-06-13T05:55:52.510" v="477" actId="1076"/>
          <ac:spMkLst>
            <pc:docMk/>
            <pc:sldMk cId="3710716710" sldId="314"/>
            <ac:spMk id="6" creationId="{851769CE-BD6E-4116-BACF-E28FDF2A42C0}"/>
          </ac:spMkLst>
        </pc:spChg>
        <pc:spChg chg="mod">
          <ac:chgData name="노예원" userId="69b3719e-4098-46c1-b5ba-fb5b1afe1aeb" providerId="ADAL" clId="{B9AB7E78-97CE-4770-8385-BB7148EA691D}" dt="2021-06-13T05:55:55.990" v="478" actId="1076"/>
          <ac:spMkLst>
            <pc:docMk/>
            <pc:sldMk cId="3710716710" sldId="314"/>
            <ac:spMk id="15" creationId="{D1828C3F-25D7-4673-AA05-832D3CA5AA65}"/>
          </ac:spMkLst>
        </pc:spChg>
        <pc:spChg chg="del">
          <ac:chgData name="노예원" userId="69b3719e-4098-46c1-b5ba-fb5b1afe1aeb" providerId="ADAL" clId="{B9AB7E78-97CE-4770-8385-BB7148EA691D}" dt="2021-06-13T05:55:11.836" v="441" actId="478"/>
          <ac:spMkLst>
            <pc:docMk/>
            <pc:sldMk cId="3710716710" sldId="314"/>
            <ac:spMk id="16" creationId="{BFE67E3B-B0BB-4BDF-9244-27E9F959F287}"/>
          </ac:spMkLst>
        </pc:spChg>
        <pc:picChg chg="mod">
          <ac:chgData name="노예원" userId="69b3719e-4098-46c1-b5ba-fb5b1afe1aeb" providerId="ADAL" clId="{B9AB7E78-97CE-4770-8385-BB7148EA691D}" dt="2021-06-13T05:55:59.044" v="479" actId="1076"/>
          <ac:picMkLst>
            <pc:docMk/>
            <pc:sldMk cId="3710716710" sldId="314"/>
            <ac:picMk id="8" creationId="{F273019A-C925-4055-8186-840A0DF4729B}"/>
          </ac:picMkLst>
        </pc:picChg>
        <pc:cxnChg chg="mod">
          <ac:chgData name="노예원" userId="69b3719e-4098-46c1-b5ba-fb5b1afe1aeb" providerId="ADAL" clId="{B9AB7E78-97CE-4770-8385-BB7148EA691D}" dt="2021-06-13T05:56:14.935" v="510" actId="14100"/>
          <ac:cxnSpMkLst>
            <pc:docMk/>
            <pc:sldMk cId="3710716710" sldId="314"/>
            <ac:cxnSpMk id="11" creationId="{F3F9632C-9BDB-4A74-BF37-4387620B2D55}"/>
          </ac:cxnSpMkLst>
        </pc:cxnChg>
        <pc:cxnChg chg="mod">
          <ac:chgData name="노예원" userId="69b3719e-4098-46c1-b5ba-fb5b1afe1aeb" providerId="ADAL" clId="{B9AB7E78-97CE-4770-8385-BB7148EA691D}" dt="2021-06-13T05:56:18.724" v="511" actId="14100"/>
          <ac:cxnSpMkLst>
            <pc:docMk/>
            <pc:sldMk cId="3710716710" sldId="314"/>
            <ac:cxnSpMk id="14" creationId="{163711E3-17EF-4CE5-9D11-772F8BF3E210}"/>
          </ac:cxnSpMkLst>
        </pc:cxnChg>
      </pc:sldChg>
      <pc:sldChg chg="addSp modSp new del mod ord">
        <pc:chgData name="노예원" userId="69b3719e-4098-46c1-b5ba-fb5b1afe1aeb" providerId="ADAL" clId="{B9AB7E78-97CE-4770-8385-BB7148EA691D}" dt="2021-06-13T16:45:29.492" v="1727" actId="47"/>
        <pc:sldMkLst>
          <pc:docMk/>
          <pc:sldMk cId="1849974445" sldId="315"/>
        </pc:sldMkLst>
        <pc:spChg chg="add mod">
          <ac:chgData name="노예원" userId="69b3719e-4098-46c1-b5ba-fb5b1afe1aeb" providerId="ADAL" clId="{B9AB7E78-97CE-4770-8385-BB7148EA691D}" dt="2021-06-13T07:26:52.809" v="690"/>
          <ac:spMkLst>
            <pc:docMk/>
            <pc:sldMk cId="1849974445" sldId="315"/>
            <ac:spMk id="4" creationId="{74D6554D-D1DC-4FF5-9FB1-4134A6CA6F8D}"/>
          </ac:spMkLst>
        </pc:spChg>
        <pc:spChg chg="add mod">
          <ac:chgData name="노예원" userId="69b3719e-4098-46c1-b5ba-fb5b1afe1aeb" providerId="ADAL" clId="{B9AB7E78-97CE-4770-8385-BB7148EA691D}" dt="2021-06-13T07:26:38.473" v="636"/>
          <ac:spMkLst>
            <pc:docMk/>
            <pc:sldMk cId="1849974445" sldId="315"/>
            <ac:spMk id="5" creationId="{7B1E5A7F-44D5-47B8-A2F8-B3E072BDBDC7}"/>
          </ac:spMkLst>
        </pc:spChg>
        <pc:spChg chg="add">
          <ac:chgData name="노예원" userId="69b3719e-4098-46c1-b5ba-fb5b1afe1aeb" providerId="ADAL" clId="{B9AB7E78-97CE-4770-8385-BB7148EA691D}" dt="2021-06-13T07:25:23.733" v="616" actId="11529"/>
          <ac:spMkLst>
            <pc:docMk/>
            <pc:sldMk cId="1849974445" sldId="315"/>
            <ac:spMk id="6" creationId="{FFCEB371-578E-49FF-9C44-AB4C39E7D3B4}"/>
          </ac:spMkLst>
        </pc:spChg>
        <pc:spChg chg="add mod">
          <ac:chgData name="노예원" userId="69b3719e-4098-46c1-b5ba-fb5b1afe1aeb" providerId="ADAL" clId="{B9AB7E78-97CE-4770-8385-BB7148EA691D}" dt="2021-06-13T07:26:41.215" v="643"/>
          <ac:spMkLst>
            <pc:docMk/>
            <pc:sldMk cId="1849974445" sldId="315"/>
            <ac:spMk id="7" creationId="{CD808643-8F0F-4148-ABAC-E45C8BAF3C05}"/>
          </ac:spMkLst>
        </pc:spChg>
        <pc:spChg chg="add mod">
          <ac:chgData name="노예원" userId="69b3719e-4098-46c1-b5ba-fb5b1afe1aeb" providerId="ADAL" clId="{B9AB7E78-97CE-4770-8385-BB7148EA691D}" dt="2021-06-13T07:26:43.247" v="650"/>
          <ac:spMkLst>
            <pc:docMk/>
            <pc:sldMk cId="1849974445" sldId="315"/>
            <ac:spMk id="8" creationId="{187D0388-1649-4D43-B09D-C325EED6756E}"/>
          </ac:spMkLst>
        </pc:spChg>
        <pc:spChg chg="add mod">
          <ac:chgData name="노예원" userId="69b3719e-4098-46c1-b5ba-fb5b1afe1aeb" providerId="ADAL" clId="{B9AB7E78-97CE-4770-8385-BB7148EA691D}" dt="2021-06-13T07:26:45.143" v="657"/>
          <ac:spMkLst>
            <pc:docMk/>
            <pc:sldMk cId="1849974445" sldId="315"/>
            <ac:spMk id="9" creationId="{21575354-82F1-4881-BD64-DE2FDBFCB9AA}"/>
          </ac:spMkLst>
        </pc:spChg>
        <pc:spChg chg="add mod">
          <ac:chgData name="노예원" userId="69b3719e-4098-46c1-b5ba-fb5b1afe1aeb" providerId="ADAL" clId="{B9AB7E78-97CE-4770-8385-BB7148EA691D}" dt="2021-06-13T07:26:46.822" v="663"/>
          <ac:spMkLst>
            <pc:docMk/>
            <pc:sldMk cId="1849974445" sldId="315"/>
            <ac:spMk id="10" creationId="{A606D8AE-6E49-4D52-8986-D66750B552D7}"/>
          </ac:spMkLst>
        </pc:spChg>
        <pc:picChg chg="add mod">
          <ac:chgData name="노예원" userId="69b3719e-4098-46c1-b5ba-fb5b1afe1aeb" providerId="ADAL" clId="{B9AB7E78-97CE-4770-8385-BB7148EA691D}" dt="2021-06-13T07:24:55.767" v="610" actId="1076"/>
          <ac:picMkLst>
            <pc:docMk/>
            <pc:sldMk cId="1849974445" sldId="315"/>
            <ac:picMk id="3" creationId="{59FE5074-1797-4774-BF85-AB2DC242CFC8}"/>
          </ac:picMkLst>
        </pc:picChg>
      </pc:sldChg>
      <pc:sldChg chg="addSp modSp new del mod setBg">
        <pc:chgData name="노예원" userId="69b3719e-4098-46c1-b5ba-fb5b1afe1aeb" providerId="ADAL" clId="{B9AB7E78-97CE-4770-8385-BB7148EA691D}" dt="2021-06-13T09:05:24.877" v="805" actId="47"/>
        <pc:sldMkLst>
          <pc:docMk/>
          <pc:sldMk cId="1306090447" sldId="316"/>
        </pc:sldMkLst>
        <pc:spChg chg="add">
          <ac:chgData name="노예원" userId="69b3719e-4098-46c1-b5ba-fb5b1afe1aeb" providerId="ADAL" clId="{B9AB7E78-97CE-4770-8385-BB7148EA691D}" dt="2021-06-13T08:59:15.306" v="801" actId="22"/>
          <ac:spMkLst>
            <pc:docMk/>
            <pc:sldMk cId="1306090447" sldId="316"/>
            <ac:spMk id="5" creationId="{655B0C12-63A4-45E5-AD88-05C4673D8575}"/>
          </ac:spMkLst>
        </pc:spChg>
        <pc:picChg chg="add mod">
          <ac:chgData name="노예원" userId="69b3719e-4098-46c1-b5ba-fb5b1afe1aeb" providerId="ADAL" clId="{B9AB7E78-97CE-4770-8385-BB7148EA691D}" dt="2021-06-13T08:35:00.133" v="782" actId="1076"/>
          <ac:picMkLst>
            <pc:docMk/>
            <pc:sldMk cId="1306090447" sldId="316"/>
            <ac:picMk id="3" creationId="{E26D3896-7533-4A1F-97E1-E7506BE8CD7B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3T10:28:46.535" v="841" actId="732"/>
        <pc:sldMkLst>
          <pc:docMk/>
          <pc:sldMk cId="4011976180" sldId="316"/>
        </pc:sldMkLst>
        <pc:spChg chg="mod">
          <ac:chgData name="노예원" userId="69b3719e-4098-46c1-b5ba-fb5b1afe1aeb" providerId="ADAL" clId="{B9AB7E78-97CE-4770-8385-BB7148EA691D}" dt="2021-06-13T10:13:00.574" v="817"/>
          <ac:spMkLst>
            <pc:docMk/>
            <pc:sldMk cId="4011976180" sldId="316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0:28:46.535" v="841" actId="732"/>
          <ac:picMkLst>
            <pc:docMk/>
            <pc:sldMk cId="4011976180" sldId="316"/>
            <ac:picMk id="7" creationId="{10CC6A4E-307C-4DB1-852A-5F93887A5630}"/>
          </ac:picMkLst>
        </pc:picChg>
        <pc:picChg chg="del">
          <ac:chgData name="노예원" userId="69b3719e-4098-46c1-b5ba-fb5b1afe1aeb" providerId="ADAL" clId="{B9AB7E78-97CE-4770-8385-BB7148EA691D}" dt="2021-06-13T10:20:38.512" v="818" actId="478"/>
          <ac:picMkLst>
            <pc:docMk/>
            <pc:sldMk cId="4011976180" sldId="316"/>
            <ac:picMk id="15" creationId="{B5CEA115-F5A2-4D0B-B54B-98A84FA2ECEF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5T01:45:49.463" v="4290"/>
        <pc:sldMkLst>
          <pc:docMk/>
          <pc:sldMk cId="2331380419" sldId="317"/>
        </pc:sldMkLst>
        <pc:spChg chg="del">
          <ac:chgData name="노예원" userId="69b3719e-4098-46c1-b5ba-fb5b1afe1aeb" providerId="ADAL" clId="{B9AB7E78-97CE-4770-8385-BB7148EA691D}" dt="2021-06-15T01:45:49.137" v="4289" actId="478"/>
          <ac:spMkLst>
            <pc:docMk/>
            <pc:sldMk cId="2331380419" sldId="317"/>
            <ac:spMk id="2" creationId="{99EF175E-1711-4148-8FF3-8254C6D9CDDF}"/>
          </ac:spMkLst>
        </pc:spChg>
        <pc:spChg chg="del mod">
          <ac:chgData name="노예원" userId="69b3719e-4098-46c1-b5ba-fb5b1afe1aeb" providerId="ADAL" clId="{B9AB7E78-97CE-4770-8385-BB7148EA691D}" dt="2021-06-15T01:45:49.137" v="4289" actId="478"/>
          <ac:spMkLst>
            <pc:docMk/>
            <pc:sldMk cId="2331380419" sldId="317"/>
            <ac:spMk id="4" creationId="{F155AB63-B5CB-4B31-98AC-4AE70C1994BD}"/>
          </ac:spMkLst>
        </pc:spChg>
        <pc:spChg chg="del">
          <ac:chgData name="노예원" userId="69b3719e-4098-46c1-b5ba-fb5b1afe1aeb" providerId="ADAL" clId="{B9AB7E78-97CE-4770-8385-BB7148EA691D}" dt="2021-06-15T01:45:49.137" v="4289" actId="478"/>
          <ac:spMkLst>
            <pc:docMk/>
            <pc:sldMk cId="2331380419" sldId="317"/>
            <ac:spMk id="5" creationId="{E1788E08-06B2-4003-B607-7EE9DE1F2396}"/>
          </ac:spMkLst>
        </pc:spChg>
        <pc:spChg chg="add mod">
          <ac:chgData name="노예원" userId="69b3719e-4098-46c1-b5ba-fb5b1afe1aeb" providerId="ADAL" clId="{B9AB7E78-97CE-4770-8385-BB7148EA691D}" dt="2021-06-15T01:45:49.463" v="4290"/>
          <ac:spMkLst>
            <pc:docMk/>
            <pc:sldMk cId="2331380419" sldId="317"/>
            <ac:spMk id="7" creationId="{AE5B2C8A-1E73-40D5-A8EA-787AA10E000B}"/>
          </ac:spMkLst>
        </pc:spChg>
        <pc:spChg chg="add mod">
          <ac:chgData name="노예원" userId="69b3719e-4098-46c1-b5ba-fb5b1afe1aeb" providerId="ADAL" clId="{B9AB7E78-97CE-4770-8385-BB7148EA691D}" dt="2021-06-15T01:45:49.463" v="4290"/>
          <ac:spMkLst>
            <pc:docMk/>
            <pc:sldMk cId="2331380419" sldId="317"/>
            <ac:spMk id="10" creationId="{0ECA998F-A802-427C-8252-28258FEA3353}"/>
          </ac:spMkLst>
        </pc:spChg>
        <pc:spChg chg="add mod">
          <ac:chgData name="노예원" userId="69b3719e-4098-46c1-b5ba-fb5b1afe1aeb" providerId="ADAL" clId="{B9AB7E78-97CE-4770-8385-BB7148EA691D}" dt="2021-06-15T01:45:49.463" v="4290"/>
          <ac:spMkLst>
            <pc:docMk/>
            <pc:sldMk cId="2331380419" sldId="317"/>
            <ac:spMk id="11" creationId="{19C04492-8BA6-4013-B3E8-0845D4005CB2}"/>
          </ac:spMkLst>
        </pc:spChg>
        <pc:picChg chg="add del mod">
          <ac:chgData name="노예원" userId="69b3719e-4098-46c1-b5ba-fb5b1afe1aeb" providerId="ADAL" clId="{B9AB7E78-97CE-4770-8385-BB7148EA691D}" dt="2021-06-14T13:27:49.298" v="4278" actId="478"/>
          <ac:picMkLst>
            <pc:docMk/>
            <pc:sldMk cId="2331380419" sldId="317"/>
            <ac:picMk id="7" creationId="{274F911A-A03E-42D2-B6FF-F80F54DD8A72}"/>
          </ac:picMkLst>
        </pc:picChg>
        <pc:picChg chg="add del mod">
          <ac:chgData name="노예원" userId="69b3719e-4098-46c1-b5ba-fb5b1afe1aeb" providerId="ADAL" clId="{B9AB7E78-97CE-4770-8385-BB7148EA691D}" dt="2021-06-15T01:45:49.137" v="4289" actId="478"/>
          <ac:picMkLst>
            <pc:docMk/>
            <pc:sldMk cId="2331380419" sldId="317"/>
            <ac:picMk id="8" creationId="{00E6DEEA-015B-4014-A95F-21AF6EBACEAB}"/>
          </ac:picMkLst>
        </pc:picChg>
        <pc:picChg chg="add mod">
          <ac:chgData name="노예원" userId="69b3719e-4098-46c1-b5ba-fb5b1afe1aeb" providerId="ADAL" clId="{B9AB7E78-97CE-4770-8385-BB7148EA691D}" dt="2021-06-15T01:45:49.463" v="4290"/>
          <ac:picMkLst>
            <pc:docMk/>
            <pc:sldMk cId="2331380419" sldId="317"/>
            <ac:picMk id="12" creationId="{F19DF21A-2293-489A-ACCC-C76243E4E810}"/>
          </ac:picMkLst>
        </pc:picChg>
        <pc:cxnChg chg="del">
          <ac:chgData name="노예원" userId="69b3719e-4098-46c1-b5ba-fb5b1afe1aeb" providerId="ADAL" clId="{B9AB7E78-97CE-4770-8385-BB7148EA691D}" dt="2021-06-15T01:45:49.137" v="4289" actId="478"/>
          <ac:cxnSpMkLst>
            <pc:docMk/>
            <pc:sldMk cId="2331380419" sldId="317"/>
            <ac:cxnSpMk id="3" creationId="{687A8BBB-0996-4A8D-95A1-BA807834874D}"/>
          </ac:cxnSpMkLst>
        </pc:cxnChg>
        <pc:cxnChg chg="add mod">
          <ac:chgData name="노예원" userId="69b3719e-4098-46c1-b5ba-fb5b1afe1aeb" providerId="ADAL" clId="{B9AB7E78-97CE-4770-8385-BB7148EA691D}" dt="2021-06-15T01:45:49.463" v="4290"/>
          <ac:cxnSpMkLst>
            <pc:docMk/>
            <pc:sldMk cId="2331380419" sldId="317"/>
            <ac:cxnSpMk id="9" creationId="{3523031C-5D84-4224-A0FC-5305666858DB}"/>
          </ac:cxnSpMkLst>
        </pc:cxnChg>
      </pc:sldChg>
      <pc:sldChg chg="addSp modSp new del mod">
        <pc:chgData name="노예원" userId="69b3719e-4098-46c1-b5ba-fb5b1afe1aeb" providerId="ADAL" clId="{B9AB7E78-97CE-4770-8385-BB7148EA691D}" dt="2021-06-13T10:55:58.722" v="1234" actId="47"/>
        <pc:sldMkLst>
          <pc:docMk/>
          <pc:sldMk cId="3707116888" sldId="317"/>
        </pc:sldMkLst>
        <pc:spChg chg="add mod">
          <ac:chgData name="노예원" userId="69b3719e-4098-46c1-b5ba-fb5b1afe1aeb" providerId="ADAL" clId="{B9AB7E78-97CE-4770-8385-BB7148EA691D}" dt="2021-06-13T10:50:49.020" v="1203" actId="688"/>
          <ac:spMkLst>
            <pc:docMk/>
            <pc:sldMk cId="3707116888" sldId="317"/>
            <ac:spMk id="2" creationId="{0244D20B-5F5E-46F9-AFE9-8BF1EDD6487A}"/>
          </ac:spMkLst>
        </pc:spChg>
        <pc:spChg chg="add mod">
          <ac:chgData name="노예원" userId="69b3719e-4098-46c1-b5ba-fb5b1afe1aeb" providerId="ADAL" clId="{B9AB7E78-97CE-4770-8385-BB7148EA691D}" dt="2021-06-13T10:51:23.225" v="1211" actId="14100"/>
          <ac:spMkLst>
            <pc:docMk/>
            <pc:sldMk cId="3707116888" sldId="317"/>
            <ac:spMk id="3" creationId="{9709CE28-778A-4E48-8EC6-5FAFBB9C4723}"/>
          </ac:spMkLst>
        </pc:spChg>
        <pc:spChg chg="add mod">
          <ac:chgData name="노예원" userId="69b3719e-4098-46c1-b5ba-fb5b1afe1aeb" providerId="ADAL" clId="{B9AB7E78-97CE-4770-8385-BB7148EA691D}" dt="2021-06-13T10:54:39.957" v="1216" actId="206"/>
          <ac:spMkLst>
            <pc:docMk/>
            <pc:sldMk cId="3707116888" sldId="317"/>
            <ac:spMk id="4" creationId="{39A1FB43-F3D6-4076-9C54-249C419AB1E6}"/>
          </ac:spMkLst>
        </pc:spChg>
      </pc:sldChg>
      <pc:sldChg chg="addSp delSp modSp new del mod">
        <pc:chgData name="노예원" userId="69b3719e-4098-46c1-b5ba-fb5b1afe1aeb" providerId="ADAL" clId="{B9AB7E78-97CE-4770-8385-BB7148EA691D}" dt="2021-06-13T11:13:22.491" v="1523" actId="47"/>
        <pc:sldMkLst>
          <pc:docMk/>
          <pc:sldMk cId="4287678745" sldId="317"/>
        </pc:sldMkLst>
        <pc:spChg chg="add mod">
          <ac:chgData name="노예원" userId="69b3719e-4098-46c1-b5ba-fb5b1afe1aeb" providerId="ADAL" clId="{B9AB7E78-97CE-4770-8385-BB7148EA691D}" dt="2021-06-13T10:57:57.051" v="1253" actId="207"/>
          <ac:spMkLst>
            <pc:docMk/>
            <pc:sldMk cId="4287678745" sldId="317"/>
            <ac:spMk id="4" creationId="{2456B3A8-276C-489D-99A0-A2A09008E6A7}"/>
          </ac:spMkLst>
        </pc:spChg>
        <pc:spChg chg="add mod">
          <ac:chgData name="노예원" userId="69b3719e-4098-46c1-b5ba-fb5b1afe1aeb" providerId="ADAL" clId="{B9AB7E78-97CE-4770-8385-BB7148EA691D}" dt="2021-06-13T10:57:52.164" v="1252" actId="207"/>
          <ac:spMkLst>
            <pc:docMk/>
            <pc:sldMk cId="4287678745" sldId="317"/>
            <ac:spMk id="5" creationId="{A9AEAB1F-41F0-44FF-BACF-DF8E97E0F625}"/>
          </ac:spMkLst>
        </pc:spChg>
        <pc:spChg chg="add del mod">
          <ac:chgData name="노예원" userId="69b3719e-4098-46c1-b5ba-fb5b1afe1aeb" providerId="ADAL" clId="{B9AB7E78-97CE-4770-8385-BB7148EA691D}" dt="2021-06-13T10:58:58.657" v="1255" actId="478"/>
          <ac:spMkLst>
            <pc:docMk/>
            <pc:sldMk cId="4287678745" sldId="317"/>
            <ac:spMk id="7" creationId="{795113E3-3A11-4709-B095-C1376BBB5A92}"/>
          </ac:spMkLst>
        </pc:spChg>
        <pc:spChg chg="mod">
          <ac:chgData name="노예원" userId="69b3719e-4098-46c1-b5ba-fb5b1afe1aeb" providerId="ADAL" clId="{B9AB7E78-97CE-4770-8385-BB7148EA691D}" dt="2021-06-13T11:07:42.223" v="1275"/>
          <ac:spMkLst>
            <pc:docMk/>
            <pc:sldMk cId="4287678745" sldId="317"/>
            <ac:spMk id="21" creationId="{D06D13C2-A687-421E-9E86-FCD918A1E71F}"/>
          </ac:spMkLst>
        </pc:spChg>
        <pc:spChg chg="mod">
          <ac:chgData name="노예원" userId="69b3719e-4098-46c1-b5ba-fb5b1afe1aeb" providerId="ADAL" clId="{B9AB7E78-97CE-4770-8385-BB7148EA691D}" dt="2021-06-13T11:07:42.223" v="1275"/>
          <ac:spMkLst>
            <pc:docMk/>
            <pc:sldMk cId="4287678745" sldId="317"/>
            <ac:spMk id="22" creationId="{CEDAFE37-E684-4D3E-9C55-869BA05B904D}"/>
          </ac:spMkLst>
        </pc:spChg>
        <pc:spChg chg="add mod">
          <ac:chgData name="노예원" userId="69b3719e-4098-46c1-b5ba-fb5b1afe1aeb" providerId="ADAL" clId="{B9AB7E78-97CE-4770-8385-BB7148EA691D}" dt="2021-06-13T11:11:08.132" v="1392" actId="1037"/>
          <ac:spMkLst>
            <pc:docMk/>
            <pc:sldMk cId="4287678745" sldId="317"/>
            <ac:spMk id="23" creationId="{345C986D-A456-49F1-891D-4B4BA7B89C41}"/>
          </ac:spMkLst>
        </pc:spChg>
        <pc:spChg chg="add del mod">
          <ac:chgData name="노예원" userId="69b3719e-4098-46c1-b5ba-fb5b1afe1aeb" providerId="ADAL" clId="{B9AB7E78-97CE-4770-8385-BB7148EA691D}" dt="2021-06-13T11:09:21.126" v="1346"/>
          <ac:spMkLst>
            <pc:docMk/>
            <pc:sldMk cId="4287678745" sldId="317"/>
            <ac:spMk id="26" creationId="{F31311EA-F876-4F83-9D68-FA35D3C9491B}"/>
          </ac:spMkLst>
        </pc:spChg>
        <pc:spChg chg="add mod">
          <ac:chgData name="노예원" userId="69b3719e-4098-46c1-b5ba-fb5b1afe1aeb" providerId="ADAL" clId="{B9AB7E78-97CE-4770-8385-BB7148EA691D}" dt="2021-06-13T11:09:42.828" v="1356" actId="164"/>
          <ac:spMkLst>
            <pc:docMk/>
            <pc:sldMk cId="4287678745" sldId="317"/>
            <ac:spMk id="27" creationId="{EFB1D678-2FA4-4CEB-A776-3DF1B2C70C4B}"/>
          </ac:spMkLst>
        </pc:spChg>
        <pc:spChg chg="mod">
          <ac:chgData name="노예원" userId="69b3719e-4098-46c1-b5ba-fb5b1afe1aeb" providerId="ADAL" clId="{B9AB7E78-97CE-4770-8385-BB7148EA691D}" dt="2021-06-13T11:11:49.640" v="1415" actId="20577"/>
          <ac:spMkLst>
            <pc:docMk/>
            <pc:sldMk cId="4287678745" sldId="317"/>
            <ac:spMk id="32" creationId="{CF797EBE-8306-46F3-9CD6-2BAE261344A4}"/>
          </ac:spMkLst>
        </pc:spChg>
        <pc:spChg chg="mod">
          <ac:chgData name="노예원" userId="69b3719e-4098-46c1-b5ba-fb5b1afe1aeb" providerId="ADAL" clId="{B9AB7E78-97CE-4770-8385-BB7148EA691D}" dt="2021-06-13T11:12:08.802" v="1448"/>
          <ac:spMkLst>
            <pc:docMk/>
            <pc:sldMk cId="4287678745" sldId="317"/>
            <ac:spMk id="34" creationId="{7963578E-1867-49CF-80DE-A3938BF02A7D}"/>
          </ac:spMkLst>
        </pc:spChg>
        <pc:spChg chg="mod">
          <ac:chgData name="노예원" userId="69b3719e-4098-46c1-b5ba-fb5b1afe1aeb" providerId="ADAL" clId="{B9AB7E78-97CE-4770-8385-BB7148EA691D}" dt="2021-06-13T11:09:44.036" v="1357"/>
          <ac:spMkLst>
            <pc:docMk/>
            <pc:sldMk cId="4287678745" sldId="317"/>
            <ac:spMk id="35" creationId="{AD985F04-CF54-4F87-B954-C49164DBC706}"/>
          </ac:spMkLst>
        </pc:spChg>
        <pc:spChg chg="mod">
          <ac:chgData name="노예원" userId="69b3719e-4098-46c1-b5ba-fb5b1afe1aeb" providerId="ADAL" clId="{B9AB7E78-97CE-4770-8385-BB7148EA691D}" dt="2021-06-13T11:09:44.036" v="1357"/>
          <ac:spMkLst>
            <pc:docMk/>
            <pc:sldMk cId="4287678745" sldId="317"/>
            <ac:spMk id="36" creationId="{BC5F5E70-A521-4811-9B1C-CD3CF2C1FF3E}"/>
          </ac:spMkLst>
        </pc:spChg>
        <pc:spChg chg="mod">
          <ac:chgData name="노예원" userId="69b3719e-4098-46c1-b5ba-fb5b1afe1aeb" providerId="ADAL" clId="{B9AB7E78-97CE-4770-8385-BB7148EA691D}" dt="2021-06-13T11:11:52.749" v="1417" actId="20577"/>
          <ac:spMkLst>
            <pc:docMk/>
            <pc:sldMk cId="4287678745" sldId="317"/>
            <ac:spMk id="40" creationId="{193B3DA1-B81B-40E7-86CE-E808C9FAE7C3}"/>
          </ac:spMkLst>
        </pc:spChg>
        <pc:spChg chg="mod">
          <ac:chgData name="노예원" userId="69b3719e-4098-46c1-b5ba-fb5b1afe1aeb" providerId="ADAL" clId="{B9AB7E78-97CE-4770-8385-BB7148EA691D}" dt="2021-06-13T11:12:16.213" v="1468"/>
          <ac:spMkLst>
            <pc:docMk/>
            <pc:sldMk cId="4287678745" sldId="317"/>
            <ac:spMk id="42" creationId="{FDAC92CD-2264-4A80-A407-F77CC72D613C}"/>
          </ac:spMkLst>
        </pc:spChg>
        <pc:spChg chg="mod">
          <ac:chgData name="노예원" userId="69b3719e-4098-46c1-b5ba-fb5b1afe1aeb" providerId="ADAL" clId="{B9AB7E78-97CE-4770-8385-BB7148EA691D}" dt="2021-06-13T11:10:00.423" v="1361"/>
          <ac:spMkLst>
            <pc:docMk/>
            <pc:sldMk cId="4287678745" sldId="317"/>
            <ac:spMk id="43" creationId="{EE24EEE5-F46B-40AC-BD0A-F7626510BAC5}"/>
          </ac:spMkLst>
        </pc:spChg>
        <pc:spChg chg="mod">
          <ac:chgData name="노예원" userId="69b3719e-4098-46c1-b5ba-fb5b1afe1aeb" providerId="ADAL" clId="{B9AB7E78-97CE-4770-8385-BB7148EA691D}" dt="2021-06-13T11:10:00.423" v="1361"/>
          <ac:spMkLst>
            <pc:docMk/>
            <pc:sldMk cId="4287678745" sldId="317"/>
            <ac:spMk id="44" creationId="{55E2F89E-B4DC-4636-84F4-131B440F37D4}"/>
          </ac:spMkLst>
        </pc:spChg>
        <pc:spChg chg="mod">
          <ac:chgData name="노예원" userId="69b3719e-4098-46c1-b5ba-fb5b1afe1aeb" providerId="ADAL" clId="{B9AB7E78-97CE-4770-8385-BB7148EA691D}" dt="2021-06-13T11:11:55.236" v="1419" actId="20577"/>
          <ac:spMkLst>
            <pc:docMk/>
            <pc:sldMk cId="4287678745" sldId="317"/>
            <ac:spMk id="48" creationId="{E6268C83-41F2-4030-9AAD-7B5D8B8FC2FA}"/>
          </ac:spMkLst>
        </pc:spChg>
        <pc:spChg chg="mod">
          <ac:chgData name="노예원" userId="69b3719e-4098-46c1-b5ba-fb5b1afe1aeb" providerId="ADAL" clId="{B9AB7E78-97CE-4770-8385-BB7148EA691D}" dt="2021-06-13T11:12:25.231" v="1492"/>
          <ac:spMkLst>
            <pc:docMk/>
            <pc:sldMk cId="4287678745" sldId="317"/>
            <ac:spMk id="50" creationId="{E8EF4B0F-8F28-4169-8740-ABF8C11A8522}"/>
          </ac:spMkLst>
        </pc:spChg>
        <pc:spChg chg="mod">
          <ac:chgData name="노예원" userId="69b3719e-4098-46c1-b5ba-fb5b1afe1aeb" providerId="ADAL" clId="{B9AB7E78-97CE-4770-8385-BB7148EA691D}" dt="2021-06-13T11:10:10.451" v="1365"/>
          <ac:spMkLst>
            <pc:docMk/>
            <pc:sldMk cId="4287678745" sldId="317"/>
            <ac:spMk id="51" creationId="{D39DC9D0-4177-41BF-963C-90BC9201D7BB}"/>
          </ac:spMkLst>
        </pc:spChg>
        <pc:spChg chg="mod">
          <ac:chgData name="노예원" userId="69b3719e-4098-46c1-b5ba-fb5b1afe1aeb" providerId="ADAL" clId="{B9AB7E78-97CE-4770-8385-BB7148EA691D}" dt="2021-06-13T11:10:10.451" v="1365"/>
          <ac:spMkLst>
            <pc:docMk/>
            <pc:sldMk cId="4287678745" sldId="317"/>
            <ac:spMk id="52" creationId="{FA464CC7-9004-4041-97D6-56C096F1F4AC}"/>
          </ac:spMkLst>
        </pc:spChg>
        <pc:spChg chg="mod">
          <ac:chgData name="노예원" userId="69b3719e-4098-46c1-b5ba-fb5b1afe1aeb" providerId="ADAL" clId="{B9AB7E78-97CE-4770-8385-BB7148EA691D}" dt="2021-06-13T11:11:58.269" v="1421" actId="20577"/>
          <ac:spMkLst>
            <pc:docMk/>
            <pc:sldMk cId="4287678745" sldId="317"/>
            <ac:spMk id="56" creationId="{DCB921E2-4604-4A92-9123-CCC0E8DE07D8}"/>
          </ac:spMkLst>
        </pc:spChg>
        <pc:spChg chg="mod">
          <ac:chgData name="노예원" userId="69b3719e-4098-46c1-b5ba-fb5b1afe1aeb" providerId="ADAL" clId="{B9AB7E78-97CE-4770-8385-BB7148EA691D}" dt="2021-06-13T11:12:30.726" v="1512"/>
          <ac:spMkLst>
            <pc:docMk/>
            <pc:sldMk cId="4287678745" sldId="317"/>
            <ac:spMk id="58" creationId="{F42AB780-D184-4FA0-9218-9C6721A321A5}"/>
          </ac:spMkLst>
        </pc:spChg>
        <pc:spChg chg="mod">
          <ac:chgData name="노예원" userId="69b3719e-4098-46c1-b5ba-fb5b1afe1aeb" providerId="ADAL" clId="{B9AB7E78-97CE-4770-8385-BB7148EA691D}" dt="2021-06-13T11:10:29.675" v="1371"/>
          <ac:spMkLst>
            <pc:docMk/>
            <pc:sldMk cId="4287678745" sldId="317"/>
            <ac:spMk id="59" creationId="{F777EF3A-B297-40EA-9756-90D2F59A1026}"/>
          </ac:spMkLst>
        </pc:spChg>
        <pc:spChg chg="mod">
          <ac:chgData name="노예원" userId="69b3719e-4098-46c1-b5ba-fb5b1afe1aeb" providerId="ADAL" clId="{B9AB7E78-97CE-4770-8385-BB7148EA691D}" dt="2021-06-13T11:10:29.675" v="1371"/>
          <ac:spMkLst>
            <pc:docMk/>
            <pc:sldMk cId="4287678745" sldId="317"/>
            <ac:spMk id="60" creationId="{96C49804-418B-478D-B735-97FBD8BB1EF1}"/>
          </ac:spMkLst>
        </pc:spChg>
        <pc:grpChg chg="add mod">
          <ac:chgData name="노예원" userId="69b3719e-4098-46c1-b5ba-fb5b1afe1aeb" providerId="ADAL" clId="{B9AB7E78-97CE-4770-8385-BB7148EA691D}" dt="2021-06-13T11:09:42.828" v="1356" actId="164"/>
          <ac:grpSpMkLst>
            <pc:docMk/>
            <pc:sldMk cId="4287678745" sldId="317"/>
            <ac:grpSpMk id="6" creationId="{1D974303-AA80-4A20-94A7-DD5CF582C7A9}"/>
          </ac:grpSpMkLst>
        </pc:grpChg>
        <pc:grpChg chg="add del mod">
          <ac:chgData name="노예원" userId="69b3719e-4098-46c1-b5ba-fb5b1afe1aeb" providerId="ADAL" clId="{B9AB7E78-97CE-4770-8385-BB7148EA691D}" dt="2021-06-13T11:07:46.755" v="1277" actId="478"/>
          <ac:grpSpMkLst>
            <pc:docMk/>
            <pc:sldMk cId="4287678745" sldId="317"/>
            <ac:grpSpMk id="20" creationId="{7BA1A1D5-52B7-4CC9-A6C2-6849D17987A5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28" creationId="{2EF9D620-9C2C-4697-8A5E-281167AC24E6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29" creationId="{1675603D-4B18-445D-8258-041A75B520B9}"/>
          </ac:grpSpMkLst>
        </pc:grpChg>
        <pc:grpChg chg="mod">
          <ac:chgData name="노예원" userId="69b3719e-4098-46c1-b5ba-fb5b1afe1aeb" providerId="ADAL" clId="{B9AB7E78-97CE-4770-8385-BB7148EA691D}" dt="2021-06-13T11:09:44.036" v="1357"/>
          <ac:grpSpMkLst>
            <pc:docMk/>
            <pc:sldMk cId="4287678745" sldId="317"/>
            <ac:grpSpMk id="30" creationId="{5749505E-C04F-4835-A754-6B194E572AAD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37" creationId="{32EADB66-57B4-4BAF-87E2-F4FA88D00929}"/>
          </ac:grpSpMkLst>
        </pc:grpChg>
        <pc:grpChg chg="mod">
          <ac:chgData name="노예원" userId="69b3719e-4098-46c1-b5ba-fb5b1afe1aeb" providerId="ADAL" clId="{B9AB7E78-97CE-4770-8385-BB7148EA691D}" dt="2021-06-13T11:10:00.423" v="1361"/>
          <ac:grpSpMkLst>
            <pc:docMk/>
            <pc:sldMk cId="4287678745" sldId="317"/>
            <ac:grpSpMk id="38" creationId="{E63AA86E-04DF-4DF5-AE0D-052CEB8DD478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45" creationId="{B4409209-E5EC-4D36-876E-33302F1D74A0}"/>
          </ac:grpSpMkLst>
        </pc:grpChg>
        <pc:grpChg chg="mod">
          <ac:chgData name="노예원" userId="69b3719e-4098-46c1-b5ba-fb5b1afe1aeb" providerId="ADAL" clId="{B9AB7E78-97CE-4770-8385-BB7148EA691D}" dt="2021-06-13T11:10:10.451" v="1365"/>
          <ac:grpSpMkLst>
            <pc:docMk/>
            <pc:sldMk cId="4287678745" sldId="317"/>
            <ac:grpSpMk id="46" creationId="{689C0289-E8AE-40FA-AB5D-EC877A9F508B}"/>
          </ac:grpSpMkLst>
        </pc:grpChg>
        <pc:grpChg chg="add mod">
          <ac:chgData name="노예원" userId="69b3719e-4098-46c1-b5ba-fb5b1afe1aeb" providerId="ADAL" clId="{B9AB7E78-97CE-4770-8385-BB7148EA691D}" dt="2021-06-13T11:12:56.303" v="1517" actId="14100"/>
          <ac:grpSpMkLst>
            <pc:docMk/>
            <pc:sldMk cId="4287678745" sldId="317"/>
            <ac:grpSpMk id="53" creationId="{7C828665-E6C0-40F4-ACC6-1FED5D7F4C03}"/>
          </ac:grpSpMkLst>
        </pc:grpChg>
        <pc:grpChg chg="mod">
          <ac:chgData name="노예원" userId="69b3719e-4098-46c1-b5ba-fb5b1afe1aeb" providerId="ADAL" clId="{B9AB7E78-97CE-4770-8385-BB7148EA691D}" dt="2021-06-13T11:10:29.675" v="1371"/>
          <ac:grpSpMkLst>
            <pc:docMk/>
            <pc:sldMk cId="4287678745" sldId="317"/>
            <ac:grpSpMk id="54" creationId="{9A31DA04-2D9F-4C46-84BD-7676E0D54D3A}"/>
          </ac:grpSpMkLst>
        </pc:grpChg>
        <pc:grpChg chg="add mod ord">
          <ac:chgData name="노예원" userId="69b3719e-4098-46c1-b5ba-fb5b1afe1aeb" providerId="ADAL" clId="{B9AB7E78-97CE-4770-8385-BB7148EA691D}" dt="2021-06-13T11:13:18.809" v="1522" actId="167"/>
          <ac:grpSpMkLst>
            <pc:docMk/>
            <pc:sldMk cId="4287678745" sldId="317"/>
            <ac:grpSpMk id="61" creationId="{57F31BFB-EF85-4386-A90B-4F5CA9C459C3}"/>
          </ac:grpSpMkLst>
        </pc:grpChg>
        <pc:picChg chg="add del mod">
          <ac:chgData name="노예원" userId="69b3719e-4098-46c1-b5ba-fb5b1afe1aeb" providerId="ADAL" clId="{B9AB7E78-97CE-4770-8385-BB7148EA691D}" dt="2021-06-13T11:12:31.421" v="1513" actId="478"/>
          <ac:picMkLst>
            <pc:docMk/>
            <pc:sldMk cId="4287678745" sldId="317"/>
            <ac:picMk id="3" creationId="{49EA91DC-18ED-462F-90BB-91FBFECCAE6B}"/>
          </ac:picMkLst>
        </pc:picChg>
        <pc:picChg chg="add del">
          <ac:chgData name="노예원" userId="69b3719e-4098-46c1-b5ba-fb5b1afe1aeb" providerId="ADAL" clId="{B9AB7E78-97CE-4770-8385-BB7148EA691D}" dt="2021-06-13T10:59:05.121" v="1257" actId="478"/>
          <ac:picMkLst>
            <pc:docMk/>
            <pc:sldMk cId="4287678745" sldId="317"/>
            <ac:picMk id="9" creationId="{F2F134F0-F1BF-47DC-AEC8-0B17FFB677C0}"/>
          </ac:picMkLst>
        </pc:picChg>
        <pc:picChg chg="add mod">
          <ac:chgData name="노예원" userId="69b3719e-4098-46c1-b5ba-fb5b1afe1aeb" providerId="ADAL" clId="{B9AB7E78-97CE-4770-8385-BB7148EA691D}" dt="2021-06-13T11:13:11.122" v="1521" actId="14100"/>
          <ac:picMkLst>
            <pc:docMk/>
            <pc:sldMk cId="4287678745" sldId="317"/>
            <ac:picMk id="11" creationId="{1EB3B194-55CC-4934-87C2-E95D0D1901AA}"/>
          </ac:picMkLst>
        </pc:picChg>
        <pc:picChg chg="add del mod">
          <ac:chgData name="노예원" userId="69b3719e-4098-46c1-b5ba-fb5b1afe1aeb" providerId="ADAL" clId="{B9AB7E78-97CE-4770-8385-BB7148EA691D}" dt="2021-06-13T11:09:55.624" v="1360" actId="478"/>
          <ac:picMkLst>
            <pc:docMk/>
            <pc:sldMk cId="4287678745" sldId="317"/>
            <ac:picMk id="13" creationId="{321CD5D0-39F1-4584-A5AD-930FF2B43F9D}"/>
          </ac:picMkLst>
        </pc:picChg>
        <pc:picChg chg="add del mod">
          <ac:chgData name="노예원" userId="69b3719e-4098-46c1-b5ba-fb5b1afe1aeb" providerId="ADAL" clId="{B9AB7E78-97CE-4770-8385-BB7148EA691D}" dt="2021-06-13T11:10:22.176" v="1368" actId="478"/>
          <ac:picMkLst>
            <pc:docMk/>
            <pc:sldMk cId="4287678745" sldId="317"/>
            <ac:picMk id="15" creationId="{F00EE43E-7D09-417F-A4B7-6CA62018CB07}"/>
          </ac:picMkLst>
        </pc:picChg>
        <pc:picChg chg="add del mod">
          <ac:chgData name="노예원" userId="69b3719e-4098-46c1-b5ba-fb5b1afe1aeb" providerId="ADAL" clId="{B9AB7E78-97CE-4770-8385-BB7148EA691D}" dt="2021-06-13T11:10:31.841" v="1373" actId="21"/>
          <ac:picMkLst>
            <pc:docMk/>
            <pc:sldMk cId="4287678745" sldId="317"/>
            <ac:picMk id="17" creationId="{84B61269-B33B-4761-BD38-C29BF8F338CB}"/>
          </ac:picMkLst>
        </pc:picChg>
        <pc:picChg chg="add del mod">
          <ac:chgData name="노예원" userId="69b3719e-4098-46c1-b5ba-fb5b1afe1aeb" providerId="ADAL" clId="{B9AB7E78-97CE-4770-8385-BB7148EA691D}" dt="2021-06-13T11:10:08.814" v="1364" actId="478"/>
          <ac:picMkLst>
            <pc:docMk/>
            <pc:sldMk cId="4287678745" sldId="317"/>
            <ac:picMk id="19" creationId="{21A74872-0854-4C53-AE6D-F57EFEDAF04E}"/>
          </ac:picMkLst>
        </pc:picChg>
        <pc:picChg chg="mod">
          <ac:chgData name="노예원" userId="69b3719e-4098-46c1-b5ba-fb5b1afe1aeb" providerId="ADAL" clId="{B9AB7E78-97CE-4770-8385-BB7148EA691D}" dt="2021-06-13T11:09:53.794" v="1359" actId="14826"/>
          <ac:picMkLst>
            <pc:docMk/>
            <pc:sldMk cId="4287678745" sldId="317"/>
            <ac:picMk id="31" creationId="{83682BEB-7581-44F9-A62C-6D92A57D38BD}"/>
          </ac:picMkLst>
        </pc:picChg>
        <pc:picChg chg="mod">
          <ac:chgData name="노예원" userId="69b3719e-4098-46c1-b5ba-fb5b1afe1aeb" providerId="ADAL" clId="{B9AB7E78-97CE-4770-8385-BB7148EA691D}" dt="2021-06-13T11:10:07.279" v="1363" actId="14826"/>
          <ac:picMkLst>
            <pc:docMk/>
            <pc:sldMk cId="4287678745" sldId="317"/>
            <ac:picMk id="39" creationId="{BA4D17A5-CAC4-4F09-A915-174B0ECAB0FC}"/>
          </ac:picMkLst>
        </pc:picChg>
        <pc:picChg chg="mod">
          <ac:chgData name="노예원" userId="69b3719e-4098-46c1-b5ba-fb5b1afe1aeb" providerId="ADAL" clId="{B9AB7E78-97CE-4770-8385-BB7148EA691D}" dt="2021-06-13T11:10:20.608" v="1367" actId="14826"/>
          <ac:picMkLst>
            <pc:docMk/>
            <pc:sldMk cId="4287678745" sldId="317"/>
            <ac:picMk id="47" creationId="{841EC1B5-2863-47D2-A1DB-A78CC6FEBD12}"/>
          </ac:picMkLst>
        </pc:picChg>
        <pc:picChg chg="mod">
          <ac:chgData name="노예원" userId="69b3719e-4098-46c1-b5ba-fb5b1afe1aeb" providerId="ADAL" clId="{B9AB7E78-97CE-4770-8385-BB7148EA691D}" dt="2021-06-13T11:10:34.948" v="1374" actId="14826"/>
          <ac:picMkLst>
            <pc:docMk/>
            <pc:sldMk cId="4287678745" sldId="317"/>
            <ac:picMk id="55" creationId="{BC2D4770-3F7C-4696-99C3-9D95D86534DD}"/>
          </ac:picMkLst>
        </pc:picChg>
        <pc:picChg chg="mod">
          <ac:chgData name="노예원" userId="69b3719e-4098-46c1-b5ba-fb5b1afe1aeb" providerId="ADAL" clId="{B9AB7E78-97CE-4770-8385-BB7148EA691D}" dt="2021-06-13T11:12:47.502" v="1515"/>
          <ac:picMkLst>
            <pc:docMk/>
            <pc:sldMk cId="4287678745" sldId="317"/>
            <ac:picMk id="62" creationId="{8E7340EF-A138-4367-A4F1-A0F6C861E4CD}"/>
          </ac:picMkLst>
        </pc:picChg>
        <pc:picChg chg="mod">
          <ac:chgData name="노예원" userId="69b3719e-4098-46c1-b5ba-fb5b1afe1aeb" providerId="ADAL" clId="{B9AB7E78-97CE-4770-8385-BB7148EA691D}" dt="2021-06-13T11:12:47.502" v="1515"/>
          <ac:picMkLst>
            <pc:docMk/>
            <pc:sldMk cId="4287678745" sldId="317"/>
            <ac:picMk id="63" creationId="{1CB325BB-9A96-4414-9374-1E76A1DB2A8E}"/>
          </ac:picMkLst>
        </pc:picChg>
        <pc:picChg chg="add mod">
          <ac:chgData name="노예원" userId="69b3719e-4098-46c1-b5ba-fb5b1afe1aeb" providerId="ADAL" clId="{B9AB7E78-97CE-4770-8385-BB7148EA691D}" dt="2021-06-13T11:12:48.765" v="1516" actId="1076"/>
          <ac:picMkLst>
            <pc:docMk/>
            <pc:sldMk cId="4287678745" sldId="317"/>
            <ac:picMk id="64" creationId="{CFB3BB3E-39BE-48DC-8778-F931D771A059}"/>
          </ac:picMkLst>
        </pc:picChg>
        <pc:cxnChg chg="add mod">
          <ac:chgData name="노예원" userId="69b3719e-4098-46c1-b5ba-fb5b1afe1aeb" providerId="ADAL" clId="{B9AB7E78-97CE-4770-8385-BB7148EA691D}" dt="2021-06-13T11:09:42.828" v="1356" actId="164"/>
          <ac:cxnSpMkLst>
            <pc:docMk/>
            <pc:sldMk cId="4287678745" sldId="317"/>
            <ac:cxnSpMk id="25" creationId="{72B37BA5-51B9-4935-B1E5-8313FB3A0BF3}"/>
          </ac:cxnSpMkLst>
        </pc:cxnChg>
        <pc:cxnChg chg="mod">
          <ac:chgData name="노예원" userId="69b3719e-4098-46c1-b5ba-fb5b1afe1aeb" providerId="ADAL" clId="{B9AB7E78-97CE-4770-8385-BB7148EA691D}" dt="2021-06-13T11:09:44.036" v="1357"/>
          <ac:cxnSpMkLst>
            <pc:docMk/>
            <pc:sldMk cId="4287678745" sldId="317"/>
            <ac:cxnSpMk id="33" creationId="{1DA962FE-010A-4242-81D9-CE37021FEB1A}"/>
          </ac:cxnSpMkLst>
        </pc:cxnChg>
        <pc:cxnChg chg="mod">
          <ac:chgData name="노예원" userId="69b3719e-4098-46c1-b5ba-fb5b1afe1aeb" providerId="ADAL" clId="{B9AB7E78-97CE-4770-8385-BB7148EA691D}" dt="2021-06-13T11:10:00.423" v="1361"/>
          <ac:cxnSpMkLst>
            <pc:docMk/>
            <pc:sldMk cId="4287678745" sldId="317"/>
            <ac:cxnSpMk id="41" creationId="{7272C1FF-70B8-430A-8EE8-55C4E07889A8}"/>
          </ac:cxnSpMkLst>
        </pc:cxnChg>
        <pc:cxnChg chg="mod">
          <ac:chgData name="노예원" userId="69b3719e-4098-46c1-b5ba-fb5b1afe1aeb" providerId="ADAL" clId="{B9AB7E78-97CE-4770-8385-BB7148EA691D}" dt="2021-06-13T11:10:10.451" v="1365"/>
          <ac:cxnSpMkLst>
            <pc:docMk/>
            <pc:sldMk cId="4287678745" sldId="317"/>
            <ac:cxnSpMk id="49" creationId="{A2CD25E8-C2F3-4DF0-A402-1184C960390B}"/>
          </ac:cxnSpMkLst>
        </pc:cxnChg>
        <pc:cxnChg chg="mod">
          <ac:chgData name="노예원" userId="69b3719e-4098-46c1-b5ba-fb5b1afe1aeb" providerId="ADAL" clId="{B9AB7E78-97CE-4770-8385-BB7148EA691D}" dt="2021-06-13T11:10:29.675" v="1371"/>
          <ac:cxnSpMkLst>
            <pc:docMk/>
            <pc:sldMk cId="4287678745" sldId="317"/>
            <ac:cxnSpMk id="57" creationId="{A387B7C2-4053-4C02-8C15-8CCC9BC503CD}"/>
          </ac:cxnSpMkLst>
        </pc:cxnChg>
      </pc:sldChg>
      <pc:sldChg chg="addSp modSp new del mod">
        <pc:chgData name="노예원" userId="69b3719e-4098-46c1-b5ba-fb5b1afe1aeb" providerId="ADAL" clId="{B9AB7E78-97CE-4770-8385-BB7148EA691D}" dt="2021-06-13T10:55:58.011" v="1233" actId="47"/>
        <pc:sldMkLst>
          <pc:docMk/>
          <pc:sldMk cId="2822993748" sldId="318"/>
        </pc:sldMkLst>
        <pc:spChg chg="add mod">
          <ac:chgData name="노예원" userId="69b3719e-4098-46c1-b5ba-fb5b1afe1aeb" providerId="ADAL" clId="{B9AB7E78-97CE-4770-8385-BB7148EA691D}" dt="2021-06-13T10:55:24.816" v="1219" actId="14100"/>
          <ac:spMkLst>
            <pc:docMk/>
            <pc:sldMk cId="2822993748" sldId="318"/>
            <ac:spMk id="2" creationId="{66024397-1DAC-4669-9CC6-7B5C760FCAA5}"/>
          </ac:spMkLst>
        </pc:spChg>
        <pc:spChg chg="add mod">
          <ac:chgData name="노예원" userId="69b3719e-4098-46c1-b5ba-fb5b1afe1aeb" providerId="ADAL" clId="{B9AB7E78-97CE-4770-8385-BB7148EA691D}" dt="2021-06-13T10:55:37.744" v="1224" actId="14100"/>
          <ac:spMkLst>
            <pc:docMk/>
            <pc:sldMk cId="2822993748" sldId="318"/>
            <ac:spMk id="3" creationId="{F7ECB65C-4BB1-46C7-A6DD-D8AD48C3061A}"/>
          </ac:spMkLst>
        </pc:spChg>
        <pc:spChg chg="add mod">
          <ac:chgData name="노예원" userId="69b3719e-4098-46c1-b5ba-fb5b1afe1aeb" providerId="ADAL" clId="{B9AB7E78-97CE-4770-8385-BB7148EA691D}" dt="2021-06-13T10:55:51.300" v="1227" actId="14100"/>
          <ac:spMkLst>
            <pc:docMk/>
            <pc:sldMk cId="2822993748" sldId="318"/>
            <ac:spMk id="4" creationId="{7FE94424-60B2-487F-8703-261C0128A6DB}"/>
          </ac:spMkLst>
        </pc:spChg>
        <pc:spChg chg="add mod">
          <ac:chgData name="노예원" userId="69b3719e-4098-46c1-b5ba-fb5b1afe1aeb" providerId="ADAL" clId="{B9AB7E78-97CE-4770-8385-BB7148EA691D}" dt="2021-06-13T10:55:53.653" v="1229" actId="1076"/>
          <ac:spMkLst>
            <pc:docMk/>
            <pc:sldMk cId="2822993748" sldId="318"/>
            <ac:spMk id="5" creationId="{C309C0A8-05D1-46AB-917B-517D607BC1E6}"/>
          </ac:spMkLst>
        </pc:spChg>
        <pc:spChg chg="add mod">
          <ac:chgData name="노예원" userId="69b3719e-4098-46c1-b5ba-fb5b1afe1aeb" providerId="ADAL" clId="{B9AB7E78-97CE-4770-8385-BB7148EA691D}" dt="2021-06-13T10:55:53.865" v="1230"/>
          <ac:spMkLst>
            <pc:docMk/>
            <pc:sldMk cId="2822993748" sldId="318"/>
            <ac:spMk id="6" creationId="{C2C67B85-1356-4BE3-BE52-0FAA8D3D1BE2}"/>
          </ac:spMkLst>
        </pc:spChg>
        <pc:spChg chg="add mod">
          <ac:chgData name="노예원" userId="69b3719e-4098-46c1-b5ba-fb5b1afe1aeb" providerId="ADAL" clId="{B9AB7E78-97CE-4770-8385-BB7148EA691D}" dt="2021-06-13T10:55:56.916" v="1232" actId="1076"/>
          <ac:spMkLst>
            <pc:docMk/>
            <pc:sldMk cId="2822993748" sldId="318"/>
            <ac:spMk id="7" creationId="{FA077D73-6C84-41EA-BCE9-12C901ED8638}"/>
          </ac:spMkLst>
        </pc:spChg>
      </pc:sldChg>
      <pc:sldChg chg="addSp delSp modSp add del mod">
        <pc:chgData name="노예원" userId="69b3719e-4098-46c1-b5ba-fb5b1afe1aeb" providerId="ADAL" clId="{B9AB7E78-97CE-4770-8385-BB7148EA691D}" dt="2021-06-14T13:27:46.198" v="4277" actId="47"/>
        <pc:sldMkLst>
          <pc:docMk/>
          <pc:sldMk cId="4194392585" sldId="318"/>
        </pc:sldMkLst>
        <pc:spChg chg="mod">
          <ac:chgData name="노예원" userId="69b3719e-4098-46c1-b5ba-fb5b1afe1aeb" providerId="ADAL" clId="{B9AB7E78-97CE-4770-8385-BB7148EA691D}" dt="2021-06-13T16:39:48.524" v="1625"/>
          <ac:spMkLst>
            <pc:docMk/>
            <pc:sldMk cId="4194392585" sldId="318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39:04.146" v="1583" actId="478"/>
          <ac:picMkLst>
            <pc:docMk/>
            <pc:sldMk cId="4194392585" sldId="318"/>
            <ac:picMk id="7" creationId="{274F911A-A03E-42D2-B6FF-F80F54DD8A72}"/>
          </ac:picMkLst>
        </pc:picChg>
        <pc:picChg chg="add mod modCrop">
          <ac:chgData name="노예원" userId="69b3719e-4098-46c1-b5ba-fb5b1afe1aeb" providerId="ADAL" clId="{B9AB7E78-97CE-4770-8385-BB7148EA691D}" dt="2021-06-13T16:39:32.832" v="1593" actId="1076"/>
          <ac:picMkLst>
            <pc:docMk/>
            <pc:sldMk cId="4194392585" sldId="318"/>
            <ac:picMk id="8" creationId="{1142CCC0-C227-4C9D-804F-BB17F3EA5544}"/>
          </ac:picMkLst>
        </pc:picChg>
      </pc:sldChg>
      <pc:sldChg chg="addSp delSp modSp add del mod">
        <pc:chgData name="노예원" userId="69b3719e-4098-46c1-b5ba-fb5b1afe1aeb" providerId="ADAL" clId="{B9AB7E78-97CE-4770-8385-BB7148EA691D}" dt="2021-06-14T13:27:45.402" v="4276" actId="47"/>
        <pc:sldMkLst>
          <pc:docMk/>
          <pc:sldMk cId="310095416" sldId="319"/>
        </pc:sldMkLst>
        <pc:spChg chg="mod">
          <ac:chgData name="노예원" userId="69b3719e-4098-46c1-b5ba-fb5b1afe1aeb" providerId="ADAL" clId="{B9AB7E78-97CE-4770-8385-BB7148EA691D}" dt="2021-06-13T16:40:31.775" v="1652" actId="20577"/>
          <ac:spMkLst>
            <pc:docMk/>
            <pc:sldMk cId="310095416" sldId="319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0:43.048" v="1655" actId="1076"/>
          <ac:picMkLst>
            <pc:docMk/>
            <pc:sldMk cId="310095416" sldId="319"/>
            <ac:picMk id="7" creationId="{C163B437-A52C-465C-99E6-2324BF134535}"/>
          </ac:picMkLst>
        </pc:picChg>
        <pc:picChg chg="del">
          <ac:chgData name="노예원" userId="69b3719e-4098-46c1-b5ba-fb5b1afe1aeb" providerId="ADAL" clId="{B9AB7E78-97CE-4770-8385-BB7148EA691D}" dt="2021-06-13T16:39:54.114" v="1626" actId="478"/>
          <ac:picMkLst>
            <pc:docMk/>
            <pc:sldMk cId="310095416" sldId="319"/>
            <ac:picMk id="8" creationId="{1142CCC0-C227-4C9D-804F-BB17F3EA5544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4.708" v="4275" actId="47"/>
        <pc:sldMkLst>
          <pc:docMk/>
          <pc:sldMk cId="4254729547" sldId="320"/>
        </pc:sldMkLst>
        <pc:spChg chg="mod">
          <ac:chgData name="노예원" userId="69b3719e-4098-46c1-b5ba-fb5b1afe1aeb" providerId="ADAL" clId="{B9AB7E78-97CE-4770-8385-BB7148EA691D}" dt="2021-06-13T18:57:16.253" v="3637"/>
          <ac:spMkLst>
            <pc:docMk/>
            <pc:sldMk cId="4254729547" sldId="320"/>
            <ac:spMk id="4" creationId="{F155AB63-B5CB-4B31-98AC-4AE70C1994BD}"/>
          </ac:spMkLst>
        </pc:spChg>
        <pc:picChg chg="add mod">
          <ac:chgData name="노예원" userId="69b3719e-4098-46c1-b5ba-fb5b1afe1aeb" providerId="ADAL" clId="{B9AB7E78-97CE-4770-8385-BB7148EA691D}" dt="2021-06-13T16:40:53.990" v="1659" actId="1076"/>
          <ac:picMkLst>
            <pc:docMk/>
            <pc:sldMk cId="4254729547" sldId="320"/>
            <ac:picMk id="7" creationId="{57A93EDB-3EF1-4799-9EB9-BDB895381F22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3.924" v="4274" actId="47"/>
        <pc:sldMkLst>
          <pc:docMk/>
          <pc:sldMk cId="2593470027" sldId="321"/>
        </pc:sldMkLst>
        <pc:spChg chg="mod">
          <ac:chgData name="노예원" userId="69b3719e-4098-46c1-b5ba-fb5b1afe1aeb" providerId="ADAL" clId="{B9AB7E78-97CE-4770-8385-BB7148EA691D}" dt="2021-06-13T18:57:25.355" v="3656"/>
          <ac:spMkLst>
            <pc:docMk/>
            <pc:sldMk cId="2593470027" sldId="321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1:25.611" v="1668" actId="732"/>
          <ac:picMkLst>
            <pc:docMk/>
            <pc:sldMk cId="2593470027" sldId="321"/>
            <ac:picMk id="7" creationId="{66C22002-02C7-4429-BA84-A200D796263E}"/>
          </ac:picMkLst>
        </pc:picChg>
      </pc:sldChg>
      <pc:sldChg chg="addSp modSp add del mod">
        <pc:chgData name="노예원" userId="69b3719e-4098-46c1-b5ba-fb5b1afe1aeb" providerId="ADAL" clId="{B9AB7E78-97CE-4770-8385-BB7148EA691D}" dt="2021-06-14T13:27:43.066" v="4273" actId="47"/>
        <pc:sldMkLst>
          <pc:docMk/>
          <pc:sldMk cId="3994864614" sldId="322"/>
        </pc:sldMkLst>
        <pc:spChg chg="mod">
          <ac:chgData name="노예원" userId="69b3719e-4098-46c1-b5ba-fb5b1afe1aeb" providerId="ADAL" clId="{B9AB7E78-97CE-4770-8385-BB7148EA691D}" dt="2021-06-13T18:57:32.422" v="3675"/>
          <ac:spMkLst>
            <pc:docMk/>
            <pc:sldMk cId="3994864614" sldId="322"/>
            <ac:spMk id="4" creationId="{F155AB63-B5CB-4B31-98AC-4AE70C1994BD}"/>
          </ac:spMkLst>
        </pc:spChg>
        <pc:picChg chg="add mod modCrop">
          <ac:chgData name="노예원" userId="69b3719e-4098-46c1-b5ba-fb5b1afe1aeb" providerId="ADAL" clId="{B9AB7E78-97CE-4770-8385-BB7148EA691D}" dt="2021-06-13T16:41:18.239" v="1666" actId="1076"/>
          <ac:picMkLst>
            <pc:docMk/>
            <pc:sldMk cId="3994864614" sldId="322"/>
            <ac:picMk id="7" creationId="{84A4BCEF-A3A1-4E58-8974-5209E553AD3B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5T01:45:33.365" v="4288"/>
        <pc:sldMkLst>
          <pc:docMk/>
          <pc:sldMk cId="4140664400" sldId="323"/>
        </pc:sldMkLst>
        <pc:picChg chg="del">
          <ac:chgData name="노예원" userId="69b3719e-4098-46c1-b5ba-fb5b1afe1aeb" providerId="ADAL" clId="{B9AB7E78-97CE-4770-8385-BB7148EA691D}" dt="2021-06-13T16:42:06.439" v="1672" actId="478"/>
          <ac:picMkLst>
            <pc:docMk/>
            <pc:sldMk cId="4140664400" sldId="323"/>
            <ac:picMk id="15" creationId="{B5CEA115-F5A2-4D0B-B54B-98A84FA2ECEF}"/>
          </ac:picMkLst>
        </pc:picChg>
        <pc:picChg chg="add mod">
          <ac:chgData name="노예원" userId="69b3719e-4098-46c1-b5ba-fb5b1afe1aeb" providerId="ADAL" clId="{B9AB7E78-97CE-4770-8385-BB7148EA691D}" dt="2021-06-13T16:42:31.705" v="1686" actId="1076"/>
          <ac:picMkLst>
            <pc:docMk/>
            <pc:sldMk cId="4140664400" sldId="323"/>
            <ac:picMk id="1026" creationId="{1B4383A2-CAA7-417B-A4D1-4A0775C21FB2}"/>
          </ac:picMkLst>
        </pc:picChg>
      </pc:sldChg>
      <pc:sldChg chg="addSp delSp modSp add mod ord">
        <pc:chgData name="노예원" userId="69b3719e-4098-46c1-b5ba-fb5b1afe1aeb" providerId="ADAL" clId="{B9AB7E78-97CE-4770-8385-BB7148EA691D}" dt="2021-06-13T16:42:53.837" v="1704"/>
        <pc:sldMkLst>
          <pc:docMk/>
          <pc:sldMk cId="326524573" sldId="324"/>
        </pc:sldMkLst>
        <pc:spChg chg="mod">
          <ac:chgData name="노예원" userId="69b3719e-4098-46c1-b5ba-fb5b1afe1aeb" providerId="ADAL" clId="{B9AB7E78-97CE-4770-8385-BB7148EA691D}" dt="2021-06-13T16:42:53.837" v="1704"/>
          <ac:spMkLst>
            <pc:docMk/>
            <pc:sldMk cId="326524573" sldId="324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42:10.634" v="1674" actId="478"/>
          <ac:picMkLst>
            <pc:docMk/>
            <pc:sldMk cId="326524573" sldId="324"/>
            <ac:picMk id="15" creationId="{B5CEA115-F5A2-4D0B-B54B-98A84FA2ECEF}"/>
          </ac:picMkLst>
        </pc:picChg>
        <pc:picChg chg="add mod">
          <ac:chgData name="노예원" userId="69b3719e-4098-46c1-b5ba-fb5b1afe1aeb" providerId="ADAL" clId="{B9AB7E78-97CE-4770-8385-BB7148EA691D}" dt="2021-06-13T16:42:47.521" v="1690" actId="1076"/>
          <ac:picMkLst>
            <pc:docMk/>
            <pc:sldMk cId="326524573" sldId="324"/>
            <ac:picMk id="2050" creationId="{9D00FCAB-5248-420C-8659-3BF18592AA3A}"/>
          </ac:picMkLst>
        </pc:picChg>
      </pc:sldChg>
      <pc:sldChg chg="addSp delSp modSp add del mod ord">
        <pc:chgData name="노예원" userId="69b3719e-4098-46c1-b5ba-fb5b1afe1aeb" providerId="ADAL" clId="{B9AB7E78-97CE-4770-8385-BB7148EA691D}" dt="2021-06-15T01:45:27.410" v="4286"/>
        <pc:sldMkLst>
          <pc:docMk/>
          <pc:sldMk cId="3833320269" sldId="325"/>
        </pc:sldMkLst>
        <pc:spChg chg="mod">
          <ac:chgData name="노예원" userId="69b3719e-4098-46c1-b5ba-fb5b1afe1aeb" providerId="ADAL" clId="{B9AB7E78-97CE-4770-8385-BB7148EA691D}" dt="2021-06-13T16:52:48.835" v="1745"/>
          <ac:spMkLst>
            <pc:docMk/>
            <pc:sldMk cId="3833320269" sldId="325"/>
            <ac:spMk id="4" creationId="{F155AB63-B5CB-4B31-98AC-4AE70C1994BD}"/>
          </ac:spMkLst>
        </pc:spChg>
        <pc:picChg chg="del">
          <ac:chgData name="노예원" userId="69b3719e-4098-46c1-b5ba-fb5b1afe1aeb" providerId="ADAL" clId="{B9AB7E78-97CE-4770-8385-BB7148EA691D}" dt="2021-06-13T16:43:21.841" v="1712" actId="478"/>
          <ac:picMkLst>
            <pc:docMk/>
            <pc:sldMk cId="3833320269" sldId="325"/>
            <ac:picMk id="1026" creationId="{1B4383A2-CAA7-417B-A4D1-4A0775C21FB2}"/>
          </ac:picMkLst>
        </pc:picChg>
        <pc:picChg chg="add mod">
          <ac:chgData name="노예원" userId="69b3719e-4098-46c1-b5ba-fb5b1afe1aeb" providerId="ADAL" clId="{B9AB7E78-97CE-4770-8385-BB7148EA691D}" dt="2021-06-14T11:51:17.483" v="3725" actId="1076"/>
          <ac:picMkLst>
            <pc:docMk/>
            <pc:sldMk cId="3833320269" sldId="325"/>
            <ac:picMk id="2050" creationId="{107208D7-B859-4305-80BB-6D0965766960}"/>
          </ac:picMkLst>
        </pc:picChg>
        <pc:picChg chg="add del mod">
          <ac:chgData name="노예원" userId="69b3719e-4098-46c1-b5ba-fb5b1afe1aeb" providerId="ADAL" clId="{B9AB7E78-97CE-4770-8385-BB7148EA691D}" dt="2021-06-14T11:50:32.708" v="3684" actId="478"/>
          <ac:picMkLst>
            <pc:docMk/>
            <pc:sldMk cId="3833320269" sldId="325"/>
            <ac:picMk id="4098" creationId="{D5C57877-6D50-4647-9DE0-0D95E861BA0C}"/>
          </ac:picMkLst>
        </pc:picChg>
      </pc:sldChg>
      <pc:sldChg chg="addSp delSp modSp add del ord">
        <pc:chgData name="노예원" userId="69b3719e-4098-46c1-b5ba-fb5b1afe1aeb" providerId="ADAL" clId="{B9AB7E78-97CE-4770-8385-BB7148EA691D}" dt="2021-06-15T01:45:27.410" v="4286"/>
        <pc:sldMkLst>
          <pc:docMk/>
          <pc:sldMk cId="4267614884" sldId="326"/>
        </pc:sldMkLst>
        <pc:picChg chg="add mod">
          <ac:chgData name="노예원" userId="69b3719e-4098-46c1-b5ba-fb5b1afe1aeb" providerId="ADAL" clId="{B9AB7E78-97CE-4770-8385-BB7148EA691D}" dt="2021-06-14T11:52:01.620" v="3732" actId="1076"/>
          <ac:picMkLst>
            <pc:docMk/>
            <pc:sldMk cId="4267614884" sldId="326"/>
            <ac:picMk id="6" creationId="{130DB333-A788-4E0C-8A0C-67E91D3D5343}"/>
          </ac:picMkLst>
        </pc:picChg>
        <pc:picChg chg="del">
          <ac:chgData name="노예원" userId="69b3719e-4098-46c1-b5ba-fb5b1afe1aeb" providerId="ADAL" clId="{B9AB7E78-97CE-4770-8385-BB7148EA691D}" dt="2021-06-13T16:43:20.734" v="1711" actId="478"/>
          <ac:picMkLst>
            <pc:docMk/>
            <pc:sldMk cId="4267614884" sldId="326"/>
            <ac:picMk id="1026" creationId="{1B4383A2-CAA7-417B-A4D1-4A0775C21FB2}"/>
          </ac:picMkLst>
        </pc:picChg>
        <pc:picChg chg="add del mod">
          <ac:chgData name="노예원" userId="69b3719e-4098-46c1-b5ba-fb5b1afe1aeb" providerId="ADAL" clId="{B9AB7E78-97CE-4770-8385-BB7148EA691D}" dt="2021-06-14T11:51:50.141" v="3729" actId="478"/>
          <ac:picMkLst>
            <pc:docMk/>
            <pc:sldMk cId="4267614884" sldId="326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3T18:55:40.117" v="3582" actId="478"/>
          <ac:picMkLst>
            <pc:docMk/>
            <pc:sldMk cId="4267614884" sldId="326"/>
            <ac:picMk id="3076" creationId="{488402DA-EB72-4B84-9023-151D18B7342B}"/>
          </ac:picMkLst>
        </pc:picChg>
      </pc:sldChg>
      <pc:sldChg chg="new del">
        <pc:chgData name="노예원" userId="69b3719e-4098-46c1-b5ba-fb5b1afe1aeb" providerId="ADAL" clId="{B9AB7E78-97CE-4770-8385-BB7148EA691D}" dt="2021-06-13T16:54:42.898" v="1748" actId="47"/>
        <pc:sldMkLst>
          <pc:docMk/>
          <pc:sldMk cId="1618197445" sldId="327"/>
        </pc:sldMkLst>
      </pc:sldChg>
      <pc:sldChg chg="add del">
        <pc:chgData name="노예원" userId="69b3719e-4098-46c1-b5ba-fb5b1afe1aeb" providerId="ADAL" clId="{B9AB7E78-97CE-4770-8385-BB7148EA691D}" dt="2021-06-13T17:21:53.976" v="2923" actId="47"/>
        <pc:sldMkLst>
          <pc:docMk/>
          <pc:sldMk cId="263761907" sldId="328"/>
        </pc:sldMkLst>
      </pc:sldChg>
      <pc:sldChg chg="addSp new del mod">
        <pc:chgData name="노예원" userId="69b3719e-4098-46c1-b5ba-fb5b1afe1aeb" providerId="ADAL" clId="{B9AB7E78-97CE-4770-8385-BB7148EA691D}" dt="2021-06-13T17:25:42.714" v="3166" actId="47"/>
        <pc:sldMkLst>
          <pc:docMk/>
          <pc:sldMk cId="601314372" sldId="329"/>
        </pc:sldMkLst>
        <pc:picChg chg="add">
          <ac:chgData name="노예원" userId="69b3719e-4098-46c1-b5ba-fb5b1afe1aeb" providerId="ADAL" clId="{B9AB7E78-97CE-4770-8385-BB7148EA691D}" dt="2021-06-13T16:58:32.046" v="1852" actId="22"/>
          <ac:picMkLst>
            <pc:docMk/>
            <pc:sldMk cId="601314372" sldId="329"/>
            <ac:picMk id="3" creationId="{1100C345-E541-4E32-A008-274EF9F3FB9C}"/>
          </ac:picMkLst>
        </pc:picChg>
      </pc:sldChg>
      <pc:sldChg chg="addSp delSp modSp add mod">
        <pc:chgData name="노예원" userId="69b3719e-4098-46c1-b5ba-fb5b1afe1aeb" providerId="ADAL" clId="{B9AB7E78-97CE-4770-8385-BB7148EA691D}" dt="2021-06-14T03:41:17.646" v="3680" actId="208"/>
        <pc:sldMkLst>
          <pc:docMk/>
          <pc:sldMk cId="2598532421" sldId="330"/>
        </pc:sldMkLst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6" creationId="{A3743476-621F-4579-9F63-7AE6CC9D2D0A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7" creationId="{047C4683-6E1F-478D-9DE0-04033A058FE9}"/>
          </ac:spMkLst>
        </pc:spChg>
        <pc:spChg chg="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8" creationId="{A65394D1-BE05-4CE7-B871-4A5E3C904AA2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9" creationId="{3C000B24-C202-49BE-A081-CDCE24412E7F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0" creationId="{482EC36A-F0C2-44A2-AB95-11785B28BC78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1" creationId="{1C09F1EA-9090-4343-AA11-50809DED7782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2" creationId="{704B8B77-0D74-4AC5-9F16-9E56ED7D8BFD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3" creationId="{AAB28E37-CF40-4AA0-9F24-258772FB9E39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14" creationId="{01AF3965-06C6-4EFE-ADF2-930D00E821CD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15" creationId="{B70CEB88-0C18-4669-8109-2D3217B4F517}"/>
          </ac:spMkLst>
        </pc:spChg>
        <pc:spChg chg="del">
          <ac:chgData name="노예원" userId="69b3719e-4098-46c1-b5ba-fb5b1afe1aeb" providerId="ADAL" clId="{B9AB7E78-97CE-4770-8385-BB7148EA691D}" dt="2021-06-13T17:25:38.396" v="3165" actId="478"/>
          <ac:spMkLst>
            <pc:docMk/>
            <pc:sldMk cId="2598532421" sldId="330"/>
            <ac:spMk id="16" creationId="{D51C9576-5134-496C-9BC4-3ECD84A7FAC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16" creationId="{DECC62EB-A921-4133-82CF-E97529DF1B8B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7" creationId="{BB70C401-889F-4178-BF64-E6B371EF3569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8" creationId="{2E4E7508-6D56-4CDB-9092-3C2837521B7D}"/>
          </ac:spMkLst>
        </pc:spChg>
        <pc:spChg chg="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19" creationId="{3FBFB5C5-9489-4DD6-BB95-B81F71F78E8D}"/>
          </ac:spMkLst>
        </pc:spChg>
        <pc:spChg chg="del mod">
          <ac:chgData name="노예원" userId="69b3719e-4098-46c1-b5ba-fb5b1afe1aeb" providerId="ADAL" clId="{B9AB7E78-97CE-4770-8385-BB7148EA691D}" dt="2021-06-13T17:27:26.589" v="3244" actId="478"/>
          <ac:spMkLst>
            <pc:docMk/>
            <pc:sldMk cId="2598532421" sldId="330"/>
            <ac:spMk id="20" creationId="{7F7F4976-6643-4DA7-AAF9-677BB7D18C07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0" creationId="{CF185F66-184C-4224-B5B4-E4E073849E94}"/>
          </ac:spMkLst>
        </pc:spChg>
        <pc:spChg chg="del mod">
          <ac:chgData name="노예원" userId="69b3719e-4098-46c1-b5ba-fb5b1afe1aeb" providerId="ADAL" clId="{B9AB7E78-97CE-4770-8385-BB7148EA691D}" dt="2021-06-13T17:27:26.589" v="3244" actId="478"/>
          <ac:spMkLst>
            <pc:docMk/>
            <pc:sldMk cId="2598532421" sldId="330"/>
            <ac:spMk id="21" creationId="{1A693A6D-3E23-4EEC-85FD-158AA5600B11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1" creationId="{31E51FDE-0D3E-4AAF-A92D-3C13F3C9A162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2" creationId="{65B2B03D-B810-4585-B788-216A7BD628A5}"/>
          </ac:spMkLst>
        </pc:spChg>
        <pc:spChg chg="del">
          <ac:chgData name="노예원" userId="69b3719e-4098-46c1-b5ba-fb5b1afe1aeb" providerId="ADAL" clId="{B9AB7E78-97CE-4770-8385-BB7148EA691D}" dt="2021-06-13T17:26:18.812" v="3176" actId="478"/>
          <ac:spMkLst>
            <pc:docMk/>
            <pc:sldMk cId="2598532421" sldId="330"/>
            <ac:spMk id="22" creationId="{F38B715A-347C-493E-9AEB-95D21CAD8AA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3" creationId="{111EBB61-2997-428F-A6C8-F91DDA621752}"/>
          </ac:spMkLst>
        </pc:spChg>
        <pc:spChg chg="del">
          <ac:chgData name="노예원" userId="69b3719e-4098-46c1-b5ba-fb5b1afe1aeb" providerId="ADAL" clId="{B9AB7E78-97CE-4770-8385-BB7148EA691D}" dt="2021-06-13T17:25:56.565" v="3172" actId="478"/>
          <ac:spMkLst>
            <pc:docMk/>
            <pc:sldMk cId="2598532421" sldId="330"/>
            <ac:spMk id="23" creationId="{3B8AC326-77DF-4FE2-8AB5-10029CAF206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24" creationId="{B9BE451A-4936-4AAB-AE5F-7159CDA84B69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5" creationId="{211DBAF2-C907-4784-8457-0D0804F29EEB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6" creationId="{4C124B2E-5138-419E-BF08-919C2AC56582}"/>
          </ac:spMkLst>
        </pc:spChg>
        <pc:spChg chg="add del mod">
          <ac:chgData name="노예원" userId="69b3719e-4098-46c1-b5ba-fb5b1afe1aeb" providerId="ADAL" clId="{B9AB7E78-97CE-4770-8385-BB7148EA691D}" dt="2021-06-13T17:26:17.858" v="3175" actId="478"/>
          <ac:spMkLst>
            <pc:docMk/>
            <pc:sldMk cId="2598532421" sldId="330"/>
            <ac:spMk id="26" creationId="{98ACD319-4191-45AE-AE7D-BBB0C79C73D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27" creationId="{00FD10A7-936F-4FFC-89A8-9DB738CC1BE8}"/>
          </ac:spMkLst>
        </pc:spChg>
        <pc:spChg chg="add del mod">
          <ac:chgData name="노예원" userId="69b3719e-4098-46c1-b5ba-fb5b1afe1aeb" providerId="ADAL" clId="{B9AB7E78-97CE-4770-8385-BB7148EA691D}" dt="2021-06-13T17:25:51.453" v="3170"/>
          <ac:spMkLst>
            <pc:docMk/>
            <pc:sldMk cId="2598532421" sldId="330"/>
            <ac:spMk id="27" creationId="{4C73A318-FF20-40D5-A231-E7A4FA0ED4F7}"/>
          </ac:spMkLst>
        </pc:spChg>
        <pc:spChg chg="add del mod">
          <ac:chgData name="노예원" userId="69b3719e-4098-46c1-b5ba-fb5b1afe1aeb" providerId="ADAL" clId="{B9AB7E78-97CE-4770-8385-BB7148EA691D}" dt="2021-06-13T17:29:30.382" v="3350" actId="478"/>
          <ac:spMkLst>
            <pc:docMk/>
            <pc:sldMk cId="2598532421" sldId="330"/>
            <ac:spMk id="28" creationId="{D4BD738F-6790-4AB2-AEC8-FCED8638E8A0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29" creationId="{4D4235E0-5039-4FFF-8FB4-5A5E0910756D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0" creationId="{59E1EC23-CD71-4681-A001-A929411D981C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1" creationId="{5C6D89F7-D7C3-402C-8558-5FFB0BA427FF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2" creationId="{BBE355DE-C919-499D-A6A5-C27736DC227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3" creationId="{7C080094-21A4-4C4D-BF84-86284645929F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34" creationId="{48E2884D-2A9C-473B-8806-27EBF3A305F4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5" creationId="{63040044-6993-4E7F-9474-005953EC6F60}"/>
          </ac:spMkLst>
        </pc:spChg>
        <pc:spChg chg="add mod">
          <ac:chgData name="노예원" userId="69b3719e-4098-46c1-b5ba-fb5b1afe1aeb" providerId="ADAL" clId="{B9AB7E78-97CE-4770-8385-BB7148EA691D}" dt="2021-06-14T03:41:17.646" v="3680" actId="208"/>
          <ac:spMkLst>
            <pc:docMk/>
            <pc:sldMk cId="2598532421" sldId="330"/>
            <ac:spMk id="36" creationId="{C41899C2-3BFF-46FC-9689-DDB0AC991C71}"/>
          </ac:spMkLst>
        </pc:spChg>
        <pc:spChg chg="add del mod">
          <ac:chgData name="노예원" userId="69b3719e-4098-46c1-b5ba-fb5b1afe1aeb" providerId="ADAL" clId="{B9AB7E78-97CE-4770-8385-BB7148EA691D}" dt="2021-06-13T17:29:44.498" v="3378" actId="478"/>
          <ac:spMkLst>
            <pc:docMk/>
            <pc:sldMk cId="2598532421" sldId="330"/>
            <ac:spMk id="37" creationId="{ABB46310-813B-4F4C-8BD1-A49913543A02}"/>
          </ac:spMkLst>
        </pc:spChg>
        <pc:spChg chg="add mod">
          <ac:chgData name="노예원" userId="69b3719e-4098-46c1-b5ba-fb5b1afe1aeb" providerId="ADAL" clId="{B9AB7E78-97CE-4770-8385-BB7148EA691D}" dt="2021-06-13T17:36:24.628" v="3493" actId="208"/>
          <ac:spMkLst>
            <pc:docMk/>
            <pc:sldMk cId="2598532421" sldId="330"/>
            <ac:spMk id="38" creationId="{22243ADE-1A68-4190-ACFA-88D95A54EA71}"/>
          </ac:spMkLst>
        </pc:sp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11" creationId="{818BCF35-2DD9-41E1-9C29-4E392F885D35}"/>
          </ac:cxnSpMkLst>
        </pc:cxn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L" clId="{B9AB7E78-97CE-4770-8385-BB7148EA691D}" dt="2021-06-13T17:25:56.214" v="3171" actId="478"/>
          <ac:cxnSpMkLst>
            <pc:docMk/>
            <pc:sldMk cId="2598532421" sldId="330"/>
            <ac:cxnSpMk id="25" creationId="{529FA136-C47B-42AC-BE4A-A7A61A450C0B}"/>
          </ac:cxnSpMkLst>
        </pc:cxnChg>
        <pc:cxnChg chg="del mod">
          <ac:chgData name="노예원" userId="69b3719e-4098-46c1-b5ba-fb5b1afe1aeb" providerId="ADAL" clId="{B9AB7E78-97CE-4770-8385-BB7148EA691D}" dt="2021-06-13T17:25:57.406" v="3173" actId="478"/>
          <ac:cxnSpMkLst>
            <pc:docMk/>
            <pc:sldMk cId="2598532421" sldId="330"/>
            <ac:cxnSpMk id="28" creationId="{5460964E-CB5C-4355-9CB8-1DD08238ECDE}"/>
          </ac:cxnSpMkLst>
        </pc:cxnChg>
        <pc:cxnChg chg="add del mod">
          <ac:chgData name="노예원" userId="69b3719e-4098-46c1-b5ba-fb5b1afe1aeb" providerId="ADAL" clId="{B9AB7E78-97CE-4770-8385-BB7148EA691D}" dt="2021-06-13T17:30:41.437" v="3440" actId="478"/>
          <ac:cxnSpMkLst>
            <pc:docMk/>
            <pc:sldMk cId="2598532421" sldId="330"/>
            <ac:cxnSpMk id="39" creationId="{1A687B73-658B-4F14-84EE-8CA13F99B011}"/>
          </ac:cxnSpMkLst>
        </pc:cxnChg>
        <pc:cxnChg chg="add del mod">
          <ac:chgData name="노예원" userId="69b3719e-4098-46c1-b5ba-fb5b1afe1aeb" providerId="ADAL" clId="{B9AB7E78-97CE-4770-8385-BB7148EA691D}" dt="2021-06-13T17:30:41.437" v="3440" actId="478"/>
          <ac:cxnSpMkLst>
            <pc:docMk/>
            <pc:sldMk cId="2598532421" sldId="330"/>
            <ac:cxnSpMk id="40" creationId="{FA539FF8-DF35-4235-B287-A090D537850A}"/>
          </ac:cxnSpMkLst>
        </pc:cxnChg>
        <pc:cxnChg chg="add mod">
          <ac:chgData name="노예원" userId="69b3719e-4098-46c1-b5ba-fb5b1afe1aeb" providerId="ADAL" clId="{B9AB7E78-97CE-4770-8385-BB7148EA691D}" dt="2021-06-13T17:36:24.628" v="3493" actId="208"/>
          <ac:cxnSpMkLst>
            <pc:docMk/>
            <pc:sldMk cId="2598532421" sldId="330"/>
            <ac:cxnSpMk id="42" creationId="{D627E71F-967C-48A9-86BB-565216B44007}"/>
          </ac:cxnSpMkLst>
        </pc:cxnChg>
      </pc:sldChg>
      <pc:sldChg chg="addSp delSp modSp add del mod">
        <pc:chgData name="노예원" userId="69b3719e-4098-46c1-b5ba-fb5b1afe1aeb" providerId="ADAL" clId="{B9AB7E78-97CE-4770-8385-BB7148EA691D}" dt="2021-06-14T11:51:01.824" v="3722" actId="47"/>
        <pc:sldMkLst>
          <pc:docMk/>
          <pc:sldMk cId="3762811545" sldId="331"/>
        </pc:sldMkLst>
        <pc:spChg chg="mod">
          <ac:chgData name="노예원" userId="69b3719e-4098-46c1-b5ba-fb5b1afe1aeb" providerId="ADAL" clId="{B9AB7E78-97CE-4770-8385-BB7148EA691D}" dt="2021-06-13T18:52:47.638" v="3546"/>
          <ac:spMkLst>
            <pc:docMk/>
            <pc:sldMk cId="3762811545" sldId="331"/>
            <ac:spMk id="4" creationId="{F155AB63-B5CB-4B31-98AC-4AE70C1994BD}"/>
          </ac:spMkLst>
        </pc:spChg>
        <pc:picChg chg="add del mod">
          <ac:chgData name="노예원" userId="69b3719e-4098-46c1-b5ba-fb5b1afe1aeb" providerId="ADAL" clId="{B9AB7E78-97CE-4770-8385-BB7148EA691D}" dt="2021-06-14T11:50:35.278" v="3685" actId="478"/>
          <ac:picMkLst>
            <pc:docMk/>
            <pc:sldMk cId="3762811545" sldId="331"/>
            <ac:picMk id="1026" creationId="{8CEBA4F5-FEAE-4375-BB33-53B9A36D4B47}"/>
          </ac:picMkLst>
        </pc:picChg>
        <pc:picChg chg="del">
          <ac:chgData name="노예원" userId="69b3719e-4098-46c1-b5ba-fb5b1afe1aeb" providerId="ADAL" clId="{B9AB7E78-97CE-4770-8385-BB7148EA691D}" dt="2021-06-13T18:52:48.050" v="3547" actId="478"/>
          <ac:picMkLst>
            <pc:docMk/>
            <pc:sldMk cId="3762811545" sldId="331"/>
            <ac:picMk id="4098" creationId="{D5C57877-6D50-4647-9DE0-0D95E861BA0C}"/>
          </ac:picMkLst>
        </pc:picChg>
      </pc:sldChg>
      <pc:sldChg chg="addSp delSp modSp add del mod ord">
        <pc:chgData name="노예원" userId="69b3719e-4098-46c1-b5ba-fb5b1afe1aeb" providerId="ADAL" clId="{B9AB7E78-97CE-4770-8385-BB7148EA691D}" dt="2021-06-15T01:45:27.410" v="4286"/>
        <pc:sldMkLst>
          <pc:docMk/>
          <pc:sldMk cId="855532697" sldId="332"/>
        </pc:sldMkLst>
        <pc:spChg chg="mod">
          <ac:chgData name="노예원" userId="69b3719e-4098-46c1-b5ba-fb5b1afe1aeb" providerId="ADAL" clId="{B9AB7E78-97CE-4770-8385-BB7148EA691D}" dt="2021-06-14T11:51:01.080" v="3721"/>
          <ac:spMkLst>
            <pc:docMk/>
            <pc:sldMk cId="855532697" sldId="332"/>
            <ac:spMk id="4" creationId="{F155AB63-B5CB-4B31-98AC-4AE70C1994BD}"/>
          </ac:spMkLst>
        </pc:spChg>
        <pc:picChg chg="add mod">
          <ac:chgData name="노예원" userId="69b3719e-4098-46c1-b5ba-fb5b1afe1aeb" providerId="ADAL" clId="{B9AB7E78-97CE-4770-8385-BB7148EA691D}" dt="2021-06-14T11:50:52.988" v="3688" actId="1076"/>
          <ac:picMkLst>
            <pc:docMk/>
            <pc:sldMk cId="855532697" sldId="332"/>
            <ac:picMk id="1026" creationId="{365C91B2-D343-42BB-B9E8-D789ECDB3790}"/>
          </ac:picMkLst>
        </pc:picChg>
        <pc:picChg chg="add del mod">
          <ac:chgData name="노예원" userId="69b3719e-4098-46c1-b5ba-fb5b1afe1aeb" providerId="ADAL" clId="{B9AB7E78-97CE-4770-8385-BB7148EA691D}" dt="2021-06-14T11:50:28.650" v="3683" actId="478"/>
          <ac:picMkLst>
            <pc:docMk/>
            <pc:sldMk cId="855532697" sldId="332"/>
            <ac:picMk id="2050" creationId="{FA3A99D7-DC7C-4242-9DFB-6CB3EC2F48A4}"/>
          </ac:picMkLst>
        </pc:picChg>
        <pc:picChg chg="del">
          <ac:chgData name="노예원" userId="69b3719e-4098-46c1-b5ba-fb5b1afe1aeb" providerId="ADAL" clId="{B9AB7E78-97CE-4770-8385-BB7148EA691D}" dt="2021-06-13T18:53:21.421" v="3564" actId="478"/>
          <ac:picMkLst>
            <pc:docMk/>
            <pc:sldMk cId="855532697" sldId="332"/>
            <ac:picMk id="4098" creationId="{D5C57877-6D50-4647-9DE0-0D95E861BA0C}"/>
          </ac:picMkLst>
        </pc:picChg>
      </pc:sldChg>
      <pc:sldChg chg="addSp delSp modSp add del">
        <pc:chgData name="노예원" userId="69b3719e-4098-46c1-b5ba-fb5b1afe1aeb" providerId="ADAL" clId="{B9AB7E78-97CE-4770-8385-BB7148EA691D}" dt="2021-06-15T01:45:27.410" v="4286"/>
        <pc:sldMkLst>
          <pc:docMk/>
          <pc:sldMk cId="1449373037" sldId="333"/>
        </pc:sldMkLst>
        <pc:picChg chg="add mod">
          <ac:chgData name="노예원" userId="69b3719e-4098-46c1-b5ba-fb5b1afe1aeb" providerId="ADAL" clId="{B9AB7E78-97CE-4770-8385-BB7148EA691D}" dt="2021-06-14T11:52:31.107" v="3738" actId="1076"/>
          <ac:picMkLst>
            <pc:docMk/>
            <pc:sldMk cId="1449373037" sldId="333"/>
            <ac:picMk id="6" creationId="{58FB6EEE-823B-4620-9465-A6867D16B9DF}"/>
          </ac:picMkLst>
        </pc:picChg>
        <pc:picChg chg="del">
          <ac:chgData name="노예원" userId="69b3719e-4098-46c1-b5ba-fb5b1afe1aeb" providerId="ADAL" clId="{B9AB7E78-97CE-4770-8385-BB7148EA691D}" dt="2021-06-13T18:55:07.570" v="3572" actId="478"/>
          <ac:picMkLst>
            <pc:docMk/>
            <pc:sldMk cId="1449373037" sldId="333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4T11:51:45.436" v="3727" actId="478"/>
          <ac:picMkLst>
            <pc:docMk/>
            <pc:sldMk cId="1449373037" sldId="333"/>
            <ac:picMk id="5122" creationId="{A4316D81-9658-46E7-ADFF-097F4B7C1ECD}"/>
          </ac:picMkLst>
        </pc:picChg>
      </pc:sldChg>
      <pc:sldChg chg="addSp delSp modSp add del">
        <pc:chgData name="노예원" userId="69b3719e-4098-46c1-b5ba-fb5b1afe1aeb" providerId="ADAL" clId="{B9AB7E78-97CE-4770-8385-BB7148EA691D}" dt="2021-06-15T01:45:27.410" v="4286"/>
        <pc:sldMkLst>
          <pc:docMk/>
          <pc:sldMk cId="3885430953" sldId="334"/>
        </pc:sldMkLst>
        <pc:picChg chg="add mod">
          <ac:chgData name="노예원" userId="69b3719e-4098-46c1-b5ba-fb5b1afe1aeb" providerId="ADAL" clId="{B9AB7E78-97CE-4770-8385-BB7148EA691D}" dt="2021-06-14T11:52:17.167" v="3735" actId="1076"/>
          <ac:picMkLst>
            <pc:docMk/>
            <pc:sldMk cId="3885430953" sldId="334"/>
            <ac:picMk id="6" creationId="{87B54A9D-A4F5-44CC-9D28-F2C88E3891D8}"/>
          </ac:picMkLst>
        </pc:picChg>
        <pc:picChg chg="del">
          <ac:chgData name="노예원" userId="69b3719e-4098-46c1-b5ba-fb5b1afe1aeb" providerId="ADAL" clId="{B9AB7E78-97CE-4770-8385-BB7148EA691D}" dt="2021-06-13T18:55:43.967" v="3584" actId="478"/>
          <ac:picMkLst>
            <pc:docMk/>
            <pc:sldMk cId="3885430953" sldId="334"/>
            <ac:picMk id="3074" creationId="{26F4D53B-B622-4CE5-9115-C0B58F7329AC}"/>
          </ac:picMkLst>
        </pc:picChg>
        <pc:picChg chg="add del mod">
          <ac:chgData name="노예원" userId="69b3719e-4098-46c1-b5ba-fb5b1afe1aeb" providerId="ADAL" clId="{B9AB7E78-97CE-4770-8385-BB7148EA691D}" dt="2021-06-14T11:51:29.670" v="3726" actId="478"/>
          <ac:picMkLst>
            <pc:docMk/>
            <pc:sldMk cId="3885430953" sldId="334"/>
            <ac:picMk id="4098" creationId="{AD874714-C675-4ACC-87F7-AAC9DBDC8D9F}"/>
          </ac:picMkLst>
        </pc:picChg>
      </pc:sldChg>
      <pc:sldChg chg="add del">
        <pc:chgData name="노예원" userId="69b3719e-4098-46c1-b5ba-fb5b1afe1aeb" providerId="ADAL" clId="{B9AB7E78-97CE-4770-8385-BB7148EA691D}" dt="2021-06-14T12:33:44.569" v="4066" actId="47"/>
        <pc:sldMkLst>
          <pc:docMk/>
          <pc:sldMk cId="1873703033" sldId="335"/>
        </pc:sldMkLst>
      </pc:sldChg>
      <pc:sldChg chg="addSp delSp modSp add del">
        <pc:chgData name="노예원" userId="69b3719e-4098-46c1-b5ba-fb5b1afe1aeb" providerId="ADAL" clId="{B9AB7E78-97CE-4770-8385-BB7148EA691D}" dt="2021-06-14T11:52:34.751" v="3739" actId="47"/>
        <pc:sldMkLst>
          <pc:docMk/>
          <pc:sldMk cId="4204639983" sldId="335"/>
        </pc:sldMkLst>
        <pc:picChg chg="add del mod">
          <ac:chgData name="노예원" userId="69b3719e-4098-46c1-b5ba-fb5b1afe1aeb" providerId="ADAL" clId="{B9AB7E78-97CE-4770-8385-BB7148EA691D}" dt="2021-06-14T11:51:48.110" v="3728" actId="478"/>
          <ac:picMkLst>
            <pc:docMk/>
            <pc:sldMk cId="4204639983" sldId="335"/>
            <ac:picMk id="7170" creationId="{32F65407-70DA-40BD-B8FA-8BFECB1B87FC}"/>
          </ac:picMkLst>
        </pc:picChg>
      </pc:sldChg>
      <pc:sldChg chg="add del">
        <pc:chgData name="노예원" userId="69b3719e-4098-46c1-b5ba-fb5b1afe1aeb" providerId="ADAL" clId="{B9AB7E78-97CE-4770-8385-BB7148EA691D}" dt="2021-06-13T18:56:21.562" v="3590" actId="47"/>
        <pc:sldMkLst>
          <pc:docMk/>
          <pc:sldMk cId="2771971866" sldId="336"/>
        </pc:sldMkLst>
      </pc:sldChg>
      <pc:sldChg chg="addSp modSp add mod">
        <pc:chgData name="노예원" userId="69b3719e-4098-46c1-b5ba-fb5b1afe1aeb" providerId="ADAL" clId="{B9AB7E78-97CE-4770-8385-BB7148EA691D}" dt="2021-06-14T12:35:53.226" v="4139"/>
        <pc:sldMkLst>
          <pc:docMk/>
          <pc:sldMk cId="3592906148" sldId="336"/>
        </pc:sldMkLst>
        <pc:spChg chg="mod">
          <ac:chgData name="노예원" userId="69b3719e-4098-46c1-b5ba-fb5b1afe1aeb" providerId="ADAL" clId="{B9AB7E78-97CE-4770-8385-BB7148EA691D}" dt="2021-06-14T12:34:09.760" v="4088"/>
          <ac:spMkLst>
            <pc:docMk/>
            <pc:sldMk cId="3592906148" sldId="336"/>
            <ac:spMk id="6" creationId="{07A4083A-98F5-4614-BA96-881B3CC09FBB}"/>
          </ac:spMkLst>
        </pc:spChg>
        <pc:spChg chg="mod">
          <ac:chgData name="노예원" userId="69b3719e-4098-46c1-b5ba-fb5b1afe1aeb" providerId="ADAL" clId="{B9AB7E78-97CE-4770-8385-BB7148EA691D}" dt="2021-06-14T12:33:50.970" v="4085"/>
          <ac:spMkLst>
            <pc:docMk/>
            <pc:sldMk cId="3592906148" sldId="336"/>
            <ac:spMk id="7" creationId="{3308AA70-D178-438F-BD72-9C6B4CBA35FE}"/>
          </ac:spMkLst>
        </pc:spChg>
        <pc:spChg chg="mod">
          <ac:chgData name="노예원" userId="69b3719e-4098-46c1-b5ba-fb5b1afe1aeb" providerId="ADAL" clId="{B9AB7E78-97CE-4770-8385-BB7148EA691D}" dt="2021-06-14T12:34:26.434" v="4091"/>
          <ac:spMkLst>
            <pc:docMk/>
            <pc:sldMk cId="3592906148" sldId="336"/>
            <ac:spMk id="10" creationId="{83F72337-3B3B-48F4-A557-42204B5FC8D9}"/>
          </ac:spMkLst>
        </pc:spChg>
        <pc:spChg chg="mod">
          <ac:chgData name="노예원" userId="69b3719e-4098-46c1-b5ba-fb5b1afe1aeb" providerId="ADAL" clId="{B9AB7E78-97CE-4770-8385-BB7148EA691D}" dt="2021-06-14T12:34:46.625" v="4122"/>
          <ac:spMkLst>
            <pc:docMk/>
            <pc:sldMk cId="3592906148" sldId="336"/>
            <ac:spMk id="11" creationId="{E663A4E8-7FEE-4E5A-AEE4-271A91BB31CE}"/>
          </ac:spMkLst>
        </pc:spChg>
        <pc:spChg chg="mod">
          <ac:chgData name="노예원" userId="69b3719e-4098-46c1-b5ba-fb5b1afe1aeb" providerId="ADAL" clId="{B9AB7E78-97CE-4770-8385-BB7148EA691D}" dt="2021-06-14T12:35:07.506" v="4128"/>
          <ac:spMkLst>
            <pc:docMk/>
            <pc:sldMk cId="3592906148" sldId="336"/>
            <ac:spMk id="12" creationId="{793E6AEE-2DC4-487E-B0D1-A4493DA98F74}"/>
          </ac:spMkLst>
        </pc:spChg>
        <pc:spChg chg="add mod">
          <ac:chgData name="노예원" userId="69b3719e-4098-46c1-b5ba-fb5b1afe1aeb" providerId="ADAL" clId="{B9AB7E78-97CE-4770-8385-BB7148EA691D}" dt="2021-06-14T12:35:53.226" v="4139"/>
          <ac:spMkLst>
            <pc:docMk/>
            <pc:sldMk cId="3592906148" sldId="336"/>
            <ac:spMk id="13" creationId="{63EBA6C2-B6C9-4266-A3FC-5DB81CA961D0}"/>
          </ac:spMkLst>
        </pc:spChg>
        <pc:spChg chg="mod">
          <ac:chgData name="노예원" userId="69b3719e-4098-46c1-b5ba-fb5b1afe1aeb" providerId="ADAL" clId="{B9AB7E78-97CE-4770-8385-BB7148EA691D}" dt="2021-06-14T12:35:24.918" v="4132"/>
          <ac:spMkLst>
            <pc:docMk/>
            <pc:sldMk cId="3592906148" sldId="336"/>
            <ac:spMk id="17" creationId="{C342AFEF-50C5-439C-BF3C-4118E80D4275}"/>
          </ac:spMkLst>
        </pc:spChg>
      </pc:sldChg>
      <pc:sldChg chg="addSp delSp modSp add mod">
        <pc:chgData name="노예원" userId="69b3719e-4098-46c1-b5ba-fb5b1afe1aeb" providerId="ADAL" clId="{B9AB7E78-97CE-4770-8385-BB7148EA691D}" dt="2021-06-14T12:38:42.814" v="4272"/>
        <pc:sldMkLst>
          <pc:docMk/>
          <pc:sldMk cId="3653933175" sldId="337"/>
        </pc:sldMkLst>
        <pc:spChg chg="mod">
          <ac:chgData name="노예원" userId="69b3719e-4098-46c1-b5ba-fb5b1afe1aeb" providerId="ADAL" clId="{B9AB7E78-97CE-4770-8385-BB7148EA691D}" dt="2021-06-14T12:36:20.117" v="4203"/>
          <ac:spMkLst>
            <pc:docMk/>
            <pc:sldMk cId="3653933175" sldId="337"/>
            <ac:spMk id="6" creationId="{07A4083A-98F5-4614-BA96-881B3CC09FBB}"/>
          </ac:spMkLst>
        </pc:spChg>
        <pc:spChg chg="mod">
          <ac:chgData name="노예원" userId="69b3719e-4098-46c1-b5ba-fb5b1afe1aeb" providerId="ADAL" clId="{B9AB7E78-97CE-4770-8385-BB7148EA691D}" dt="2021-06-14T12:36:33.261" v="4215"/>
          <ac:spMkLst>
            <pc:docMk/>
            <pc:sldMk cId="3653933175" sldId="337"/>
            <ac:spMk id="10" creationId="{83F72337-3B3B-48F4-A557-42204B5FC8D9}"/>
          </ac:spMkLst>
        </pc:spChg>
        <pc:spChg chg="mod">
          <ac:chgData name="노예원" userId="69b3719e-4098-46c1-b5ba-fb5b1afe1aeb" providerId="ADAL" clId="{B9AB7E78-97CE-4770-8385-BB7148EA691D}" dt="2021-06-14T12:36:52.748" v="4218"/>
          <ac:spMkLst>
            <pc:docMk/>
            <pc:sldMk cId="3653933175" sldId="337"/>
            <ac:spMk id="11" creationId="{E663A4E8-7FEE-4E5A-AEE4-271A91BB31CE}"/>
          </ac:spMkLst>
        </pc:spChg>
        <pc:spChg chg="del">
          <ac:chgData name="노예원" userId="69b3719e-4098-46c1-b5ba-fb5b1afe1aeb" providerId="ADAL" clId="{B9AB7E78-97CE-4770-8385-BB7148EA691D}" dt="2021-06-14T12:36:55.902" v="4219" actId="478"/>
          <ac:spMkLst>
            <pc:docMk/>
            <pc:sldMk cId="3653933175" sldId="337"/>
            <ac:spMk id="12" creationId="{793E6AEE-2DC4-487E-B0D1-A4493DA98F74}"/>
          </ac:spMkLst>
        </pc:spChg>
        <pc:spChg chg="mod">
          <ac:chgData name="노예원" userId="69b3719e-4098-46c1-b5ba-fb5b1afe1aeb" providerId="ADAL" clId="{B9AB7E78-97CE-4770-8385-BB7148EA691D}" dt="2021-06-14T12:38:18.590" v="4265"/>
          <ac:spMkLst>
            <pc:docMk/>
            <pc:sldMk cId="3653933175" sldId="337"/>
            <ac:spMk id="13" creationId="{63EBA6C2-B6C9-4266-A3FC-5DB81CA961D0}"/>
          </ac:spMkLst>
        </pc:spChg>
        <pc:spChg chg="add mod">
          <ac:chgData name="노예원" userId="69b3719e-4098-46c1-b5ba-fb5b1afe1aeb" providerId="ADAL" clId="{B9AB7E78-97CE-4770-8385-BB7148EA691D}" dt="2021-06-14T12:37:54.244" v="4260"/>
          <ac:spMkLst>
            <pc:docMk/>
            <pc:sldMk cId="3653933175" sldId="337"/>
            <ac:spMk id="14" creationId="{69B6EA9F-78BE-4D83-B9CE-6D3AF99149F7}"/>
          </ac:spMkLst>
        </pc:spChg>
        <pc:spChg chg="add mod">
          <ac:chgData name="노예원" userId="69b3719e-4098-46c1-b5ba-fb5b1afe1aeb" providerId="ADAL" clId="{B9AB7E78-97CE-4770-8385-BB7148EA691D}" dt="2021-06-14T12:38:42.814" v="4272"/>
          <ac:spMkLst>
            <pc:docMk/>
            <pc:sldMk cId="3653933175" sldId="337"/>
            <ac:spMk id="15" creationId="{56F05983-EE4A-4EC7-8EE3-D18AC5DE5665}"/>
          </ac:spMkLst>
        </pc:spChg>
        <pc:spChg chg="mod">
          <ac:chgData name="노예원" userId="69b3719e-4098-46c1-b5ba-fb5b1afe1aeb" providerId="ADAL" clId="{B9AB7E78-97CE-4770-8385-BB7148EA691D}" dt="2021-06-14T12:37:20.844" v="4229"/>
          <ac:spMkLst>
            <pc:docMk/>
            <pc:sldMk cId="3653933175" sldId="337"/>
            <ac:spMk id="17" creationId="{C342AFEF-50C5-439C-BF3C-4118E80D42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39F8-13E6-4127-92FC-FE211193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10D06-7128-4FC4-B759-A2415837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F286B-CA97-4737-9DBB-E26D104B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49542-AC33-4624-AD59-D99136DB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50E8-76FB-4EE5-89C2-28C03E2D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0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0207-EABF-4915-BA8D-A46AA5D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072-A983-43F0-B057-D23DF34AD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24773-150A-447D-A6B8-18D602BE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7C1-DDC3-4409-BD89-C042C5AD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1F0A-9D61-44C6-AF92-3EE800A6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628EF-3C9F-4AAB-B06A-17DEC93D2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5663B-50D7-4FE6-9059-7C34B892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6FBDC-9DF6-43C6-AC47-C2688182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99335-5B97-46A5-AB54-59F3DFD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1A78C-8388-4778-BBDB-F04B662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5183-3C2B-4A10-AB28-50171797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6D10B-D9F4-4A5C-A4F5-A28A4C1D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FE4AE-A1BA-4E24-9E2A-5511D5E0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8AF9A-94F1-4714-AEE7-192EC3C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49FD6-8EFE-4F6C-9FBF-1484CDD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BBB0-5974-44D5-B4D8-E202399E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E7132-19E1-42A6-B30F-C522B3E8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DEAB4-4386-4A03-AD07-DC97848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037A0-F2BE-4DCE-9AEA-E3255770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AAE9D-47E1-4FF3-A4C2-4451CB00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F4A6-FAD9-4F23-A377-F4F91260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971D-762B-4CB9-9540-C17BDF06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F54D0-D13D-4A15-AC8C-627B3D2A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0AD3F-80BC-4A79-9D93-A0D66D2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01B0E-A930-4A07-8A70-4D44DE5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8D77-F791-45F4-B999-DE57D2B2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2168-9A98-4520-B763-1977AF9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48BD1-D48B-4981-9A23-3E453E03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31856-AF29-4CD5-BD2E-F7513920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5A006-9359-4644-A70B-7ED0096C1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0EB07-2068-4348-BE59-FA099CBE4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C245C-D0B7-43A1-8A58-9F1844B7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8CF59-4525-4232-BE3B-33584B1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232D2-8ECB-4460-88C4-4B066EF5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EEC21-0966-450F-AA54-C27AB36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2DA90-7558-4A3D-BF43-D1B7C866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CBE5B-2876-43C2-8F6C-4151EC64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EB08D-708F-4187-8FB7-01501F12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1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53016-A3D9-4B80-8785-03B1D6EB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31D85-AF61-420A-A331-8705A58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D01D6-F8D7-459B-84A9-808DE52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94938-C554-4C85-A44B-2772CA3F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EB278-1ACE-4E5E-B34A-6EC9AA4B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E7397-C4A3-4BD4-B2FC-895B174D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8A514-8F9A-40ED-90AE-D94188D1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13518-E0EF-47E1-B304-9DF117C7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44F4B-BBEB-4AF9-99A6-A9F6B41F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6D57-1D31-4FA9-AC07-840FDB7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B8925-874D-4937-8FB2-A04BA99F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2E4A83-9218-47B0-BD4F-83C56D6A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199FC-4289-4C01-9876-D327D60B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837F5-2DEC-40E7-B68B-3FD9C9B9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E688-F854-4F9C-AADE-9226F227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D467C-DA23-41B0-94DF-38FBAAB5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23B67-47E9-4F82-A25A-AFC7AF50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8C00-082D-4046-9E5B-207DD0D0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4B86-3093-4E73-ABB4-E86596653DA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F43C2-8071-4E8F-A9C7-7AE96281C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54E7D-9728-45FE-B684-F6FD480BC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0234-D000-4282-906C-33C2F4A37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9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1EDB6D-E810-447C-B086-FC85609E86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69CE-BD6E-4116-BACF-E28FDF2A42C0}"/>
              </a:ext>
            </a:extLst>
          </p:cNvPr>
          <p:cNvSpPr txBox="1"/>
          <p:nvPr/>
        </p:nvSpPr>
        <p:spPr>
          <a:xfrm>
            <a:off x="646354" y="2685573"/>
            <a:ext cx="50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ko-KR" sz="7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INHA</a:t>
            </a:r>
            <a:endParaRPr lang="ko-KR" altLang="en-US" sz="7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73019A-C925-4055-8186-840A0DF4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12" y="1066799"/>
            <a:ext cx="1020775" cy="10207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F9632C-9BDB-4A74-BF37-4387620B2D55}"/>
              </a:ext>
            </a:extLst>
          </p:cNvPr>
          <p:cNvCxnSpPr>
            <a:cxnSpLocks/>
          </p:cNvCxnSpPr>
          <p:nvPr/>
        </p:nvCxnSpPr>
        <p:spPr>
          <a:xfrm>
            <a:off x="6096000" y="2218367"/>
            <a:ext cx="0" cy="1662753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3711E3-17EF-4CE5-9D11-772F8BF3E210}"/>
              </a:ext>
            </a:extLst>
          </p:cNvPr>
          <p:cNvCxnSpPr>
            <a:cxnSpLocks/>
          </p:cNvCxnSpPr>
          <p:nvPr/>
        </p:nvCxnSpPr>
        <p:spPr>
          <a:xfrm>
            <a:off x="6258560" y="2436807"/>
            <a:ext cx="0" cy="1662753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828C3F-25D7-4673-AA05-832D3CA5AA65}"/>
              </a:ext>
            </a:extLst>
          </p:cNvPr>
          <p:cNvSpPr txBox="1"/>
          <p:nvPr/>
        </p:nvSpPr>
        <p:spPr>
          <a:xfrm>
            <a:off x="6606387" y="2685572"/>
            <a:ext cx="50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7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AIR</a:t>
            </a:r>
            <a:endParaRPr lang="ko-KR" altLang="en-US" sz="7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67E3B-B0BB-4BDF-9244-27E9F959F287}"/>
              </a:ext>
            </a:extLst>
          </p:cNvPr>
          <p:cNvSpPr txBox="1"/>
          <p:nvPr/>
        </p:nvSpPr>
        <p:spPr>
          <a:xfrm>
            <a:off x="3193376" y="2373459"/>
            <a:ext cx="5094045" cy="461665"/>
          </a:xfrm>
          <a:prstGeom prst="rect">
            <a:avLst/>
          </a:prstGeom>
          <a:solidFill>
            <a:srgbClr val="26A5DC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 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05CDF-C3C2-436A-B96B-FEF811071FE0}"/>
              </a:ext>
            </a:extLst>
          </p:cNvPr>
          <p:cNvSpPr txBox="1"/>
          <p:nvPr/>
        </p:nvSpPr>
        <p:spPr>
          <a:xfrm>
            <a:off x="3403600" y="3777734"/>
            <a:ext cx="488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202045072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김연우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202045073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노예원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202045097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민보현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202045101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200490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C91B2-D343-42BB-B9E8-D789ECDB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477957"/>
            <a:ext cx="10410165" cy="511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208D7-B859-4305-80BB-6D096576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62" y="1358216"/>
            <a:ext cx="8832688" cy="5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2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C922E0-EB88-4FA7-8141-A3F2C192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87" y="1325365"/>
            <a:ext cx="9166426" cy="5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7B54A9D-A4F5-44CC-9D28-F2C88E38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86" y="1434187"/>
            <a:ext cx="6614627" cy="51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FB6EEE-823B-4620-9465-A6867D16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1701686"/>
            <a:ext cx="10506269" cy="469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7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4383A2-CAA7-417B-A4D1-4A0775C2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3" y="1500123"/>
            <a:ext cx="11019453" cy="486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예매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CEA115-F5A2-4D0B-B54B-98A84FA2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237964"/>
            <a:ext cx="10925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항공권 결제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CC6A4E-307C-4DB1-852A-5F93887A5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"/>
          <a:stretch/>
        </p:blipFill>
        <p:spPr>
          <a:xfrm>
            <a:off x="444713" y="1335784"/>
            <a:ext cx="11507802" cy="51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예매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0FCAB-5248-420C-8659-3BF18592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" y="1237964"/>
            <a:ext cx="10935426" cy="49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항공편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B52EBC-2BE0-4E12-B7FC-F1D28430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57" y="1503829"/>
            <a:ext cx="8498486" cy="49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768452-B4C1-49E7-A73B-056FC3F48320}"/>
              </a:ext>
            </a:extLst>
          </p:cNvPr>
          <p:cNvGrpSpPr/>
          <p:nvPr/>
        </p:nvGrpSpPr>
        <p:grpSpPr>
          <a:xfrm>
            <a:off x="2364060" y="1316793"/>
            <a:ext cx="2063638" cy="720000"/>
            <a:chOff x="1346744" y="1674071"/>
            <a:chExt cx="2063638" cy="720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E11AE2-4089-4C0A-A569-F53C95E19F87}"/>
                </a:ext>
              </a:extLst>
            </p:cNvPr>
            <p:cNvSpPr txBox="1"/>
            <p:nvPr/>
          </p:nvSpPr>
          <p:spPr>
            <a:xfrm>
              <a:off x="2066744" y="1797155"/>
              <a:ext cx="1343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구성원 역할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A04CAE8-4AC6-40BE-B319-E76FBB928AD2}"/>
                </a:ext>
              </a:extLst>
            </p:cNvPr>
            <p:cNvGrpSpPr/>
            <p:nvPr/>
          </p:nvGrpSpPr>
          <p:grpSpPr>
            <a:xfrm>
              <a:off x="1346744" y="1674071"/>
              <a:ext cx="720000" cy="720000"/>
              <a:chOff x="1346744" y="1674071"/>
              <a:chExt cx="720000" cy="720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28BD7A3-F1E3-402E-BB0A-8C8CC1537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46744" y="167407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FDD1D3A-0E69-4379-AE08-DAA3ADE7FA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0744" y="1748761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8D0338-337A-4DE7-A0C5-8D5D4F1E8058}"/>
              </a:ext>
            </a:extLst>
          </p:cNvPr>
          <p:cNvGrpSpPr/>
          <p:nvPr/>
        </p:nvGrpSpPr>
        <p:grpSpPr>
          <a:xfrm>
            <a:off x="1482971" y="2327233"/>
            <a:ext cx="2785297" cy="720000"/>
            <a:chOff x="1354279" y="1655743"/>
            <a:chExt cx="2785297" cy="720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CC8A7-5788-4645-BFD1-FC5CF6C68B57}"/>
                </a:ext>
              </a:extLst>
            </p:cNvPr>
            <p:cNvSpPr txBox="1"/>
            <p:nvPr/>
          </p:nvSpPr>
          <p:spPr>
            <a:xfrm>
              <a:off x="2055351" y="1826127"/>
              <a:ext cx="2084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목표</a:t>
              </a:r>
              <a:r>
                <a:rPr lang="en-US" altLang="ko-KR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7F2C2D8-BADF-430F-8610-CD27C84AC5B4}"/>
                </a:ext>
              </a:extLst>
            </p:cNvPr>
            <p:cNvGrpSpPr/>
            <p:nvPr/>
          </p:nvGrpSpPr>
          <p:grpSpPr>
            <a:xfrm>
              <a:off x="1354279" y="1655743"/>
              <a:ext cx="720000" cy="720000"/>
              <a:chOff x="1354279" y="1655743"/>
              <a:chExt cx="720000" cy="72000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8CE2A4A-EA33-4131-9C68-CD08D1541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20665241" flipV="1">
                <a:off x="1354279" y="165574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6CB6A54-EE4F-4FF5-9DFC-D91A2EED3D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429" y="1843863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7257EC-9FEA-49B9-8E21-AF6A27C7BA06}"/>
              </a:ext>
            </a:extLst>
          </p:cNvPr>
          <p:cNvGrpSpPr/>
          <p:nvPr/>
        </p:nvGrpSpPr>
        <p:grpSpPr>
          <a:xfrm>
            <a:off x="1118939" y="3526385"/>
            <a:ext cx="2119822" cy="720000"/>
            <a:chOff x="1267592" y="1750587"/>
            <a:chExt cx="2119822" cy="720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44D37-33FA-45B3-ACEB-433334525D82}"/>
                </a:ext>
              </a:extLst>
            </p:cNvPr>
            <p:cNvSpPr txBox="1"/>
            <p:nvPr/>
          </p:nvSpPr>
          <p:spPr>
            <a:xfrm>
              <a:off x="2043776" y="1860852"/>
              <a:ext cx="1343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구성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AB3390C-EEEA-4CF6-B425-B4A2AD34A3C6}"/>
                </a:ext>
              </a:extLst>
            </p:cNvPr>
            <p:cNvGrpSpPr/>
            <p:nvPr/>
          </p:nvGrpSpPr>
          <p:grpSpPr>
            <a:xfrm>
              <a:off x="1267592" y="1750587"/>
              <a:ext cx="720000" cy="720000"/>
              <a:chOff x="1267592" y="1750587"/>
              <a:chExt cx="720000" cy="7200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8DC5129-FFAF-44C1-9A08-096DC3D7D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3941323">
                <a:off x="1267592" y="175058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8027465-7077-40EF-AB4F-92202195C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9466" y="187242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5007A9-A24B-49DC-8EFB-9F0335CD1A46}"/>
              </a:ext>
            </a:extLst>
          </p:cNvPr>
          <p:cNvGrpSpPr/>
          <p:nvPr/>
        </p:nvGrpSpPr>
        <p:grpSpPr>
          <a:xfrm>
            <a:off x="2235439" y="4628798"/>
            <a:ext cx="1783117" cy="720000"/>
            <a:chOff x="1191351" y="1696960"/>
            <a:chExt cx="1783117" cy="7200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2305AC-D687-4E68-8D60-5359CD3F7295}"/>
                </a:ext>
              </a:extLst>
            </p:cNvPr>
            <p:cNvSpPr txBox="1"/>
            <p:nvPr/>
          </p:nvSpPr>
          <p:spPr>
            <a:xfrm>
              <a:off x="1904944" y="1867757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실행결과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E3B439C-90F1-4297-B2F3-ED37C5991892}"/>
                </a:ext>
              </a:extLst>
            </p:cNvPr>
            <p:cNvGrpSpPr/>
            <p:nvPr/>
          </p:nvGrpSpPr>
          <p:grpSpPr>
            <a:xfrm>
              <a:off x="1191351" y="1696960"/>
              <a:ext cx="720000" cy="720000"/>
              <a:chOff x="1191351" y="1696960"/>
              <a:chExt cx="720000" cy="72000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2C8F48C-716C-4E42-AF85-8BDB589A5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365366">
                <a:off x="1191351" y="169696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9586171-C2E2-4284-9A50-F69F57F317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5351" y="1771650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4B838E-1491-48D5-9917-E8257AD74C7E}"/>
              </a:ext>
            </a:extLst>
          </p:cNvPr>
          <p:cNvGrpSpPr/>
          <p:nvPr/>
        </p:nvGrpSpPr>
        <p:grpSpPr>
          <a:xfrm>
            <a:off x="4614253" y="5494700"/>
            <a:ext cx="1789524" cy="720000"/>
            <a:chOff x="1191351" y="1582908"/>
            <a:chExt cx="1789524" cy="7200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97485-F497-4455-8E11-8B87E19B766D}"/>
                </a:ext>
              </a:extLst>
            </p:cNvPr>
            <p:cNvSpPr txBox="1"/>
            <p:nvPr/>
          </p:nvSpPr>
          <p:spPr>
            <a:xfrm>
              <a:off x="1911351" y="1794942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참고문헌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A13C216-F23B-4596-B13B-D1B177AAF27F}"/>
                </a:ext>
              </a:extLst>
            </p:cNvPr>
            <p:cNvGrpSpPr/>
            <p:nvPr/>
          </p:nvGrpSpPr>
          <p:grpSpPr>
            <a:xfrm>
              <a:off x="1191351" y="1582908"/>
              <a:ext cx="720000" cy="720000"/>
              <a:chOff x="1191351" y="1582908"/>
              <a:chExt cx="720000" cy="72000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B840F9D5-9D46-4100-A72E-30F0BB39D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flipV="1">
                <a:off x="1191351" y="15829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DD85DC5-2747-4710-B9B5-44B6953F5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5351" y="1771650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35099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49F6B80-FDA1-418B-93F0-5408A909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3" y="311474"/>
            <a:ext cx="1440000" cy="1440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4A4F71-6BE4-4F4B-9C32-D780816A3FE6}"/>
              </a:ext>
            </a:extLst>
          </p:cNvPr>
          <p:cNvCxnSpPr/>
          <p:nvPr/>
        </p:nvCxnSpPr>
        <p:spPr>
          <a:xfrm>
            <a:off x="150725" y="1031474"/>
            <a:ext cx="6169688" cy="0"/>
          </a:xfrm>
          <a:prstGeom prst="line">
            <a:avLst/>
          </a:prstGeom>
          <a:ln w="19050">
            <a:solidFill>
              <a:srgbClr val="035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B56A7-00A0-4CCF-B94D-EEBDE0A2465B}"/>
              </a:ext>
            </a:extLst>
          </p:cNvPr>
          <p:cNvSpPr txBox="1"/>
          <p:nvPr/>
        </p:nvSpPr>
        <p:spPr>
          <a:xfrm>
            <a:off x="758863" y="36017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800" spc="-150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8DA7EB3-8F2E-47A4-B052-068B4257CDB0}"/>
              </a:ext>
            </a:extLst>
          </p:cNvPr>
          <p:cNvSpPr/>
          <p:nvPr/>
        </p:nvSpPr>
        <p:spPr>
          <a:xfrm>
            <a:off x="564912" y="1014886"/>
            <a:ext cx="11274173" cy="4479814"/>
          </a:xfrm>
          <a:custGeom>
            <a:avLst/>
            <a:gdLst>
              <a:gd name="connsiteX0" fmla="*/ 8317625 w 11531084"/>
              <a:gd name="connsiteY0" fmla="*/ 0 h 4562164"/>
              <a:gd name="connsiteX1" fmla="*/ 8940623 w 11531084"/>
              <a:gd name="connsiteY1" fmla="*/ 20096 h 4562164"/>
              <a:gd name="connsiteX2" fmla="*/ 10668939 w 11531084"/>
              <a:gd name="connsiteY2" fmla="*/ 251208 h 4562164"/>
              <a:gd name="connsiteX3" fmla="*/ 11070873 w 11531084"/>
              <a:gd name="connsiteY3" fmla="*/ 321547 h 4562164"/>
              <a:gd name="connsiteX4" fmla="*/ 11472808 w 11531084"/>
              <a:gd name="connsiteY4" fmla="*/ 542611 h 4562164"/>
              <a:gd name="connsiteX5" fmla="*/ 11513001 w 11531084"/>
              <a:gd name="connsiteY5" fmla="*/ 582804 h 4562164"/>
              <a:gd name="connsiteX6" fmla="*/ 11523049 w 11531084"/>
              <a:gd name="connsiteY6" fmla="*/ 683288 h 4562164"/>
              <a:gd name="connsiteX7" fmla="*/ 11362276 w 11531084"/>
              <a:gd name="connsiteY7" fmla="*/ 763674 h 4562164"/>
              <a:gd name="connsiteX8" fmla="*/ 11101019 w 11531084"/>
              <a:gd name="connsiteY8" fmla="*/ 813916 h 4562164"/>
              <a:gd name="connsiteX9" fmla="*/ 10668939 w 11531084"/>
              <a:gd name="connsiteY9" fmla="*/ 874206 h 4562164"/>
              <a:gd name="connsiteX10" fmla="*/ 10437827 w 11531084"/>
              <a:gd name="connsiteY10" fmla="*/ 914400 h 4562164"/>
              <a:gd name="connsiteX11" fmla="*/ 10196667 w 11531084"/>
              <a:gd name="connsiteY11" fmla="*/ 934496 h 4562164"/>
              <a:gd name="connsiteX12" fmla="*/ 7654434 w 11531084"/>
              <a:gd name="connsiteY12" fmla="*/ 944545 h 4562164"/>
              <a:gd name="connsiteX13" fmla="*/ 5735199 w 11531084"/>
              <a:gd name="connsiteY13" fmla="*/ 1014883 h 4562164"/>
              <a:gd name="connsiteX14" fmla="*/ 5463893 w 11531084"/>
              <a:gd name="connsiteY14" fmla="*/ 1045028 h 4562164"/>
              <a:gd name="connsiteX15" fmla="*/ 4519348 w 11531084"/>
              <a:gd name="connsiteY15" fmla="*/ 1055077 h 4562164"/>
              <a:gd name="connsiteX16" fmla="*/ 4288236 w 11531084"/>
              <a:gd name="connsiteY16" fmla="*/ 1075173 h 4562164"/>
              <a:gd name="connsiteX17" fmla="*/ 3916447 w 11531084"/>
              <a:gd name="connsiteY17" fmla="*/ 1125415 h 4562164"/>
              <a:gd name="connsiteX18" fmla="*/ 3072386 w 11531084"/>
              <a:gd name="connsiteY18" fmla="*/ 1165608 h 4562164"/>
              <a:gd name="connsiteX19" fmla="*/ 2278566 w 11531084"/>
              <a:gd name="connsiteY19" fmla="*/ 1235947 h 4562164"/>
              <a:gd name="connsiteX20" fmla="*/ 2077599 w 11531084"/>
              <a:gd name="connsiteY20" fmla="*/ 1256044 h 4562164"/>
              <a:gd name="connsiteX21" fmla="*/ 1916825 w 11531084"/>
              <a:gd name="connsiteY21" fmla="*/ 1266092 h 4562164"/>
              <a:gd name="connsiteX22" fmla="*/ 1685713 w 11531084"/>
              <a:gd name="connsiteY22" fmla="*/ 1316334 h 4562164"/>
              <a:gd name="connsiteX23" fmla="*/ 1163199 w 11531084"/>
              <a:gd name="connsiteY23" fmla="*/ 1396721 h 4562164"/>
              <a:gd name="connsiteX24" fmla="*/ 861748 w 11531084"/>
              <a:gd name="connsiteY24" fmla="*/ 1527349 h 4562164"/>
              <a:gd name="connsiteX25" fmla="*/ 741168 w 11531084"/>
              <a:gd name="connsiteY25" fmla="*/ 1577591 h 4562164"/>
              <a:gd name="connsiteX26" fmla="*/ 379427 w 11531084"/>
              <a:gd name="connsiteY26" fmla="*/ 1879041 h 4562164"/>
              <a:gd name="connsiteX27" fmla="*/ 288992 w 11531084"/>
              <a:gd name="connsiteY27" fmla="*/ 2009670 h 4562164"/>
              <a:gd name="connsiteX28" fmla="*/ 138267 w 11531084"/>
              <a:gd name="connsiteY28" fmla="*/ 2321169 h 4562164"/>
              <a:gd name="connsiteX29" fmla="*/ 98073 w 11531084"/>
              <a:gd name="connsiteY29" fmla="*/ 2512088 h 4562164"/>
              <a:gd name="connsiteX30" fmla="*/ 17687 w 11531084"/>
              <a:gd name="connsiteY30" fmla="*/ 2823586 h 4562164"/>
              <a:gd name="connsiteX31" fmla="*/ 17687 w 11531084"/>
              <a:gd name="connsiteY31" fmla="*/ 3386294 h 4562164"/>
              <a:gd name="connsiteX32" fmla="*/ 158364 w 11531084"/>
              <a:gd name="connsiteY32" fmla="*/ 3547068 h 4562164"/>
              <a:gd name="connsiteX33" fmla="*/ 590443 w 11531084"/>
              <a:gd name="connsiteY33" fmla="*/ 3748035 h 4562164"/>
              <a:gd name="connsiteX34" fmla="*/ 871797 w 11531084"/>
              <a:gd name="connsiteY34" fmla="*/ 3868615 h 4562164"/>
              <a:gd name="connsiteX35" fmla="*/ 1112957 w 11531084"/>
              <a:gd name="connsiteY35" fmla="*/ 3918857 h 4562164"/>
              <a:gd name="connsiteX36" fmla="*/ 1776148 w 11531084"/>
              <a:gd name="connsiteY36" fmla="*/ 4019340 h 4562164"/>
              <a:gd name="connsiteX37" fmla="*/ 2137889 w 11531084"/>
              <a:gd name="connsiteY37" fmla="*/ 4089679 h 4562164"/>
              <a:gd name="connsiteX38" fmla="*/ 2921660 w 11531084"/>
              <a:gd name="connsiteY38" fmla="*/ 4149969 h 4562164"/>
              <a:gd name="connsiteX39" fmla="*/ 3293449 w 11531084"/>
              <a:gd name="connsiteY39" fmla="*/ 4210259 h 4562164"/>
              <a:gd name="connsiteX40" fmla="*/ 3986786 w 11531084"/>
              <a:gd name="connsiteY40" fmla="*/ 4250452 h 4562164"/>
              <a:gd name="connsiteX41" fmla="*/ 4308333 w 11531084"/>
              <a:gd name="connsiteY41" fmla="*/ 4270549 h 4562164"/>
              <a:gd name="connsiteX42" fmla="*/ 5051911 w 11531084"/>
              <a:gd name="connsiteY42" fmla="*/ 4310743 h 4562164"/>
              <a:gd name="connsiteX43" fmla="*/ 5413652 w 11531084"/>
              <a:gd name="connsiteY43" fmla="*/ 4330839 h 4562164"/>
              <a:gd name="connsiteX44" fmla="*/ 5825634 w 11531084"/>
              <a:gd name="connsiteY44" fmla="*/ 4340888 h 4562164"/>
              <a:gd name="connsiteX45" fmla="*/ 6589309 w 11531084"/>
              <a:gd name="connsiteY45" fmla="*/ 4421274 h 4562164"/>
              <a:gd name="connsiteX46" fmla="*/ 6860614 w 11531084"/>
              <a:gd name="connsiteY46" fmla="*/ 4451419 h 4562164"/>
              <a:gd name="connsiteX47" fmla="*/ 7162065 w 11531084"/>
              <a:gd name="connsiteY47" fmla="*/ 4461468 h 4562164"/>
              <a:gd name="connsiteX48" fmla="*/ 7383128 w 11531084"/>
              <a:gd name="connsiteY48" fmla="*/ 4471516 h 4562164"/>
              <a:gd name="connsiteX49" fmla="*/ 8307577 w 11531084"/>
              <a:gd name="connsiteY49" fmla="*/ 4511710 h 4562164"/>
              <a:gd name="connsiteX50" fmla="*/ 8438205 w 11531084"/>
              <a:gd name="connsiteY50" fmla="*/ 4531806 h 4562164"/>
              <a:gd name="connsiteX51" fmla="*/ 8799946 w 11531084"/>
              <a:gd name="connsiteY51" fmla="*/ 4541855 h 4562164"/>
              <a:gd name="connsiteX52" fmla="*/ 9051155 w 11531084"/>
              <a:gd name="connsiteY52" fmla="*/ 4561951 h 4562164"/>
              <a:gd name="connsiteX0" fmla="*/ 8217142 w 11531084"/>
              <a:gd name="connsiteY0" fmla="*/ 93465 h 4545097"/>
              <a:gd name="connsiteX1" fmla="*/ 8940623 w 11531084"/>
              <a:gd name="connsiteY1" fmla="*/ 3029 h 4545097"/>
              <a:gd name="connsiteX2" fmla="*/ 10668939 w 11531084"/>
              <a:gd name="connsiteY2" fmla="*/ 234141 h 4545097"/>
              <a:gd name="connsiteX3" fmla="*/ 11070873 w 11531084"/>
              <a:gd name="connsiteY3" fmla="*/ 304480 h 4545097"/>
              <a:gd name="connsiteX4" fmla="*/ 11472808 w 11531084"/>
              <a:gd name="connsiteY4" fmla="*/ 525544 h 4545097"/>
              <a:gd name="connsiteX5" fmla="*/ 11513001 w 11531084"/>
              <a:gd name="connsiteY5" fmla="*/ 565737 h 4545097"/>
              <a:gd name="connsiteX6" fmla="*/ 11523049 w 11531084"/>
              <a:gd name="connsiteY6" fmla="*/ 666221 h 4545097"/>
              <a:gd name="connsiteX7" fmla="*/ 11362276 w 11531084"/>
              <a:gd name="connsiteY7" fmla="*/ 746607 h 4545097"/>
              <a:gd name="connsiteX8" fmla="*/ 11101019 w 11531084"/>
              <a:gd name="connsiteY8" fmla="*/ 796849 h 4545097"/>
              <a:gd name="connsiteX9" fmla="*/ 10668939 w 11531084"/>
              <a:gd name="connsiteY9" fmla="*/ 857139 h 4545097"/>
              <a:gd name="connsiteX10" fmla="*/ 10437827 w 11531084"/>
              <a:gd name="connsiteY10" fmla="*/ 897333 h 4545097"/>
              <a:gd name="connsiteX11" fmla="*/ 10196667 w 11531084"/>
              <a:gd name="connsiteY11" fmla="*/ 917429 h 4545097"/>
              <a:gd name="connsiteX12" fmla="*/ 7654434 w 11531084"/>
              <a:gd name="connsiteY12" fmla="*/ 927478 h 4545097"/>
              <a:gd name="connsiteX13" fmla="*/ 5735199 w 11531084"/>
              <a:gd name="connsiteY13" fmla="*/ 997816 h 4545097"/>
              <a:gd name="connsiteX14" fmla="*/ 5463893 w 11531084"/>
              <a:gd name="connsiteY14" fmla="*/ 1027961 h 4545097"/>
              <a:gd name="connsiteX15" fmla="*/ 4519348 w 11531084"/>
              <a:gd name="connsiteY15" fmla="*/ 1038010 h 4545097"/>
              <a:gd name="connsiteX16" fmla="*/ 4288236 w 11531084"/>
              <a:gd name="connsiteY16" fmla="*/ 1058106 h 4545097"/>
              <a:gd name="connsiteX17" fmla="*/ 3916447 w 11531084"/>
              <a:gd name="connsiteY17" fmla="*/ 1108348 h 4545097"/>
              <a:gd name="connsiteX18" fmla="*/ 3072386 w 11531084"/>
              <a:gd name="connsiteY18" fmla="*/ 1148541 h 4545097"/>
              <a:gd name="connsiteX19" fmla="*/ 2278566 w 11531084"/>
              <a:gd name="connsiteY19" fmla="*/ 1218880 h 4545097"/>
              <a:gd name="connsiteX20" fmla="*/ 2077599 w 11531084"/>
              <a:gd name="connsiteY20" fmla="*/ 1238977 h 4545097"/>
              <a:gd name="connsiteX21" fmla="*/ 1916825 w 11531084"/>
              <a:gd name="connsiteY21" fmla="*/ 1249025 h 4545097"/>
              <a:gd name="connsiteX22" fmla="*/ 1685713 w 11531084"/>
              <a:gd name="connsiteY22" fmla="*/ 1299267 h 4545097"/>
              <a:gd name="connsiteX23" fmla="*/ 1163199 w 11531084"/>
              <a:gd name="connsiteY23" fmla="*/ 1379654 h 4545097"/>
              <a:gd name="connsiteX24" fmla="*/ 861748 w 11531084"/>
              <a:gd name="connsiteY24" fmla="*/ 1510282 h 4545097"/>
              <a:gd name="connsiteX25" fmla="*/ 741168 w 11531084"/>
              <a:gd name="connsiteY25" fmla="*/ 1560524 h 4545097"/>
              <a:gd name="connsiteX26" fmla="*/ 379427 w 11531084"/>
              <a:gd name="connsiteY26" fmla="*/ 1861974 h 4545097"/>
              <a:gd name="connsiteX27" fmla="*/ 288992 w 11531084"/>
              <a:gd name="connsiteY27" fmla="*/ 1992603 h 4545097"/>
              <a:gd name="connsiteX28" fmla="*/ 138267 w 11531084"/>
              <a:gd name="connsiteY28" fmla="*/ 2304102 h 4545097"/>
              <a:gd name="connsiteX29" fmla="*/ 98073 w 11531084"/>
              <a:gd name="connsiteY29" fmla="*/ 2495021 h 4545097"/>
              <a:gd name="connsiteX30" fmla="*/ 17687 w 11531084"/>
              <a:gd name="connsiteY30" fmla="*/ 2806519 h 4545097"/>
              <a:gd name="connsiteX31" fmla="*/ 17687 w 11531084"/>
              <a:gd name="connsiteY31" fmla="*/ 3369227 h 4545097"/>
              <a:gd name="connsiteX32" fmla="*/ 158364 w 11531084"/>
              <a:gd name="connsiteY32" fmla="*/ 3530001 h 4545097"/>
              <a:gd name="connsiteX33" fmla="*/ 590443 w 11531084"/>
              <a:gd name="connsiteY33" fmla="*/ 3730968 h 4545097"/>
              <a:gd name="connsiteX34" fmla="*/ 871797 w 11531084"/>
              <a:gd name="connsiteY34" fmla="*/ 3851548 h 4545097"/>
              <a:gd name="connsiteX35" fmla="*/ 1112957 w 11531084"/>
              <a:gd name="connsiteY35" fmla="*/ 3901790 h 4545097"/>
              <a:gd name="connsiteX36" fmla="*/ 1776148 w 11531084"/>
              <a:gd name="connsiteY36" fmla="*/ 4002273 h 4545097"/>
              <a:gd name="connsiteX37" fmla="*/ 2137889 w 11531084"/>
              <a:gd name="connsiteY37" fmla="*/ 4072612 h 4545097"/>
              <a:gd name="connsiteX38" fmla="*/ 2921660 w 11531084"/>
              <a:gd name="connsiteY38" fmla="*/ 4132902 h 4545097"/>
              <a:gd name="connsiteX39" fmla="*/ 3293449 w 11531084"/>
              <a:gd name="connsiteY39" fmla="*/ 4193192 h 4545097"/>
              <a:gd name="connsiteX40" fmla="*/ 3986786 w 11531084"/>
              <a:gd name="connsiteY40" fmla="*/ 4233385 h 4545097"/>
              <a:gd name="connsiteX41" fmla="*/ 4308333 w 11531084"/>
              <a:gd name="connsiteY41" fmla="*/ 4253482 h 4545097"/>
              <a:gd name="connsiteX42" fmla="*/ 5051911 w 11531084"/>
              <a:gd name="connsiteY42" fmla="*/ 4293676 h 4545097"/>
              <a:gd name="connsiteX43" fmla="*/ 5413652 w 11531084"/>
              <a:gd name="connsiteY43" fmla="*/ 4313772 h 4545097"/>
              <a:gd name="connsiteX44" fmla="*/ 5825634 w 11531084"/>
              <a:gd name="connsiteY44" fmla="*/ 4323821 h 4545097"/>
              <a:gd name="connsiteX45" fmla="*/ 6589309 w 11531084"/>
              <a:gd name="connsiteY45" fmla="*/ 4404207 h 4545097"/>
              <a:gd name="connsiteX46" fmla="*/ 6860614 w 11531084"/>
              <a:gd name="connsiteY46" fmla="*/ 4434352 h 4545097"/>
              <a:gd name="connsiteX47" fmla="*/ 7162065 w 11531084"/>
              <a:gd name="connsiteY47" fmla="*/ 4444401 h 4545097"/>
              <a:gd name="connsiteX48" fmla="*/ 7383128 w 11531084"/>
              <a:gd name="connsiteY48" fmla="*/ 4454449 h 4545097"/>
              <a:gd name="connsiteX49" fmla="*/ 8307577 w 11531084"/>
              <a:gd name="connsiteY49" fmla="*/ 4494643 h 4545097"/>
              <a:gd name="connsiteX50" fmla="*/ 8438205 w 11531084"/>
              <a:gd name="connsiteY50" fmla="*/ 4514739 h 4545097"/>
              <a:gd name="connsiteX51" fmla="*/ 8799946 w 11531084"/>
              <a:gd name="connsiteY51" fmla="*/ 4524788 h 4545097"/>
              <a:gd name="connsiteX52" fmla="*/ 9051155 w 11531084"/>
              <a:gd name="connsiteY52" fmla="*/ 4544884 h 4545097"/>
              <a:gd name="connsiteX0" fmla="*/ 8217142 w 11531084"/>
              <a:gd name="connsiteY0" fmla="*/ 0 h 4451632"/>
              <a:gd name="connsiteX1" fmla="*/ 9010961 w 11531084"/>
              <a:gd name="connsiteY1" fmla="*/ 20096 h 4451632"/>
              <a:gd name="connsiteX2" fmla="*/ 10668939 w 11531084"/>
              <a:gd name="connsiteY2" fmla="*/ 140676 h 4451632"/>
              <a:gd name="connsiteX3" fmla="*/ 11070873 w 11531084"/>
              <a:gd name="connsiteY3" fmla="*/ 211015 h 4451632"/>
              <a:gd name="connsiteX4" fmla="*/ 11472808 w 11531084"/>
              <a:gd name="connsiteY4" fmla="*/ 432079 h 4451632"/>
              <a:gd name="connsiteX5" fmla="*/ 11513001 w 11531084"/>
              <a:gd name="connsiteY5" fmla="*/ 472272 h 4451632"/>
              <a:gd name="connsiteX6" fmla="*/ 11523049 w 11531084"/>
              <a:gd name="connsiteY6" fmla="*/ 572756 h 4451632"/>
              <a:gd name="connsiteX7" fmla="*/ 11362276 w 11531084"/>
              <a:gd name="connsiteY7" fmla="*/ 653142 h 4451632"/>
              <a:gd name="connsiteX8" fmla="*/ 11101019 w 11531084"/>
              <a:gd name="connsiteY8" fmla="*/ 703384 h 4451632"/>
              <a:gd name="connsiteX9" fmla="*/ 10668939 w 11531084"/>
              <a:gd name="connsiteY9" fmla="*/ 763674 h 4451632"/>
              <a:gd name="connsiteX10" fmla="*/ 10437827 w 11531084"/>
              <a:gd name="connsiteY10" fmla="*/ 803868 h 4451632"/>
              <a:gd name="connsiteX11" fmla="*/ 10196667 w 11531084"/>
              <a:gd name="connsiteY11" fmla="*/ 823964 h 4451632"/>
              <a:gd name="connsiteX12" fmla="*/ 7654434 w 11531084"/>
              <a:gd name="connsiteY12" fmla="*/ 834013 h 4451632"/>
              <a:gd name="connsiteX13" fmla="*/ 5735199 w 11531084"/>
              <a:gd name="connsiteY13" fmla="*/ 904351 h 4451632"/>
              <a:gd name="connsiteX14" fmla="*/ 5463893 w 11531084"/>
              <a:gd name="connsiteY14" fmla="*/ 934496 h 4451632"/>
              <a:gd name="connsiteX15" fmla="*/ 4519348 w 11531084"/>
              <a:gd name="connsiteY15" fmla="*/ 944545 h 4451632"/>
              <a:gd name="connsiteX16" fmla="*/ 4288236 w 11531084"/>
              <a:gd name="connsiteY16" fmla="*/ 964641 h 4451632"/>
              <a:gd name="connsiteX17" fmla="*/ 3916447 w 11531084"/>
              <a:gd name="connsiteY17" fmla="*/ 1014883 h 4451632"/>
              <a:gd name="connsiteX18" fmla="*/ 3072386 w 11531084"/>
              <a:gd name="connsiteY18" fmla="*/ 1055076 h 4451632"/>
              <a:gd name="connsiteX19" fmla="*/ 2278566 w 11531084"/>
              <a:gd name="connsiteY19" fmla="*/ 1125415 h 4451632"/>
              <a:gd name="connsiteX20" fmla="*/ 2077599 w 11531084"/>
              <a:gd name="connsiteY20" fmla="*/ 1145512 h 4451632"/>
              <a:gd name="connsiteX21" fmla="*/ 1916825 w 11531084"/>
              <a:gd name="connsiteY21" fmla="*/ 1155560 h 4451632"/>
              <a:gd name="connsiteX22" fmla="*/ 1685713 w 11531084"/>
              <a:gd name="connsiteY22" fmla="*/ 1205802 h 4451632"/>
              <a:gd name="connsiteX23" fmla="*/ 1163199 w 11531084"/>
              <a:gd name="connsiteY23" fmla="*/ 1286189 h 4451632"/>
              <a:gd name="connsiteX24" fmla="*/ 861748 w 11531084"/>
              <a:gd name="connsiteY24" fmla="*/ 1416817 h 4451632"/>
              <a:gd name="connsiteX25" fmla="*/ 741168 w 11531084"/>
              <a:gd name="connsiteY25" fmla="*/ 1467059 h 4451632"/>
              <a:gd name="connsiteX26" fmla="*/ 379427 w 11531084"/>
              <a:gd name="connsiteY26" fmla="*/ 1768509 h 4451632"/>
              <a:gd name="connsiteX27" fmla="*/ 288992 w 11531084"/>
              <a:gd name="connsiteY27" fmla="*/ 1899138 h 4451632"/>
              <a:gd name="connsiteX28" fmla="*/ 138267 w 11531084"/>
              <a:gd name="connsiteY28" fmla="*/ 2210637 h 4451632"/>
              <a:gd name="connsiteX29" fmla="*/ 98073 w 11531084"/>
              <a:gd name="connsiteY29" fmla="*/ 2401556 h 4451632"/>
              <a:gd name="connsiteX30" fmla="*/ 17687 w 11531084"/>
              <a:gd name="connsiteY30" fmla="*/ 2713054 h 4451632"/>
              <a:gd name="connsiteX31" fmla="*/ 17687 w 11531084"/>
              <a:gd name="connsiteY31" fmla="*/ 3275762 h 4451632"/>
              <a:gd name="connsiteX32" fmla="*/ 158364 w 11531084"/>
              <a:gd name="connsiteY32" fmla="*/ 3436536 h 4451632"/>
              <a:gd name="connsiteX33" fmla="*/ 590443 w 11531084"/>
              <a:gd name="connsiteY33" fmla="*/ 3637503 h 4451632"/>
              <a:gd name="connsiteX34" fmla="*/ 871797 w 11531084"/>
              <a:gd name="connsiteY34" fmla="*/ 3758083 h 4451632"/>
              <a:gd name="connsiteX35" fmla="*/ 1112957 w 11531084"/>
              <a:gd name="connsiteY35" fmla="*/ 3808325 h 4451632"/>
              <a:gd name="connsiteX36" fmla="*/ 1776148 w 11531084"/>
              <a:gd name="connsiteY36" fmla="*/ 3908808 h 4451632"/>
              <a:gd name="connsiteX37" fmla="*/ 2137889 w 11531084"/>
              <a:gd name="connsiteY37" fmla="*/ 3979147 h 4451632"/>
              <a:gd name="connsiteX38" fmla="*/ 2921660 w 11531084"/>
              <a:gd name="connsiteY38" fmla="*/ 4039437 h 4451632"/>
              <a:gd name="connsiteX39" fmla="*/ 3293449 w 11531084"/>
              <a:gd name="connsiteY39" fmla="*/ 4099727 h 4451632"/>
              <a:gd name="connsiteX40" fmla="*/ 3986786 w 11531084"/>
              <a:gd name="connsiteY40" fmla="*/ 4139920 h 4451632"/>
              <a:gd name="connsiteX41" fmla="*/ 4308333 w 11531084"/>
              <a:gd name="connsiteY41" fmla="*/ 4160017 h 4451632"/>
              <a:gd name="connsiteX42" fmla="*/ 5051911 w 11531084"/>
              <a:gd name="connsiteY42" fmla="*/ 4200211 h 4451632"/>
              <a:gd name="connsiteX43" fmla="*/ 5413652 w 11531084"/>
              <a:gd name="connsiteY43" fmla="*/ 4220307 h 4451632"/>
              <a:gd name="connsiteX44" fmla="*/ 5825634 w 11531084"/>
              <a:gd name="connsiteY44" fmla="*/ 4230356 h 4451632"/>
              <a:gd name="connsiteX45" fmla="*/ 6589309 w 11531084"/>
              <a:gd name="connsiteY45" fmla="*/ 4310742 h 4451632"/>
              <a:gd name="connsiteX46" fmla="*/ 6860614 w 11531084"/>
              <a:gd name="connsiteY46" fmla="*/ 4340887 h 4451632"/>
              <a:gd name="connsiteX47" fmla="*/ 7162065 w 11531084"/>
              <a:gd name="connsiteY47" fmla="*/ 4350936 h 4451632"/>
              <a:gd name="connsiteX48" fmla="*/ 7383128 w 11531084"/>
              <a:gd name="connsiteY48" fmla="*/ 4360984 h 4451632"/>
              <a:gd name="connsiteX49" fmla="*/ 8307577 w 11531084"/>
              <a:gd name="connsiteY49" fmla="*/ 4401178 h 4451632"/>
              <a:gd name="connsiteX50" fmla="*/ 8438205 w 11531084"/>
              <a:gd name="connsiteY50" fmla="*/ 4421274 h 4451632"/>
              <a:gd name="connsiteX51" fmla="*/ 8799946 w 11531084"/>
              <a:gd name="connsiteY51" fmla="*/ 4431323 h 4451632"/>
              <a:gd name="connsiteX52" fmla="*/ 9051155 w 11531084"/>
              <a:gd name="connsiteY52" fmla="*/ 4451419 h 4451632"/>
              <a:gd name="connsiteX0" fmla="*/ 8217142 w 11535120"/>
              <a:gd name="connsiteY0" fmla="*/ 0 h 4451632"/>
              <a:gd name="connsiteX1" fmla="*/ 9010961 w 11535120"/>
              <a:gd name="connsiteY1" fmla="*/ 20096 h 4451632"/>
              <a:gd name="connsiteX2" fmla="*/ 10668939 w 11535120"/>
              <a:gd name="connsiteY2" fmla="*/ 140676 h 4451632"/>
              <a:gd name="connsiteX3" fmla="*/ 11070873 w 11535120"/>
              <a:gd name="connsiteY3" fmla="*/ 211015 h 4451632"/>
              <a:gd name="connsiteX4" fmla="*/ 11472808 w 11535120"/>
              <a:gd name="connsiteY4" fmla="*/ 432079 h 4451632"/>
              <a:gd name="connsiteX5" fmla="*/ 11523049 w 11535120"/>
              <a:gd name="connsiteY5" fmla="*/ 572756 h 4451632"/>
              <a:gd name="connsiteX6" fmla="*/ 11362276 w 11535120"/>
              <a:gd name="connsiteY6" fmla="*/ 653142 h 4451632"/>
              <a:gd name="connsiteX7" fmla="*/ 11101019 w 11535120"/>
              <a:gd name="connsiteY7" fmla="*/ 703384 h 4451632"/>
              <a:gd name="connsiteX8" fmla="*/ 10668939 w 11535120"/>
              <a:gd name="connsiteY8" fmla="*/ 763674 h 4451632"/>
              <a:gd name="connsiteX9" fmla="*/ 10437827 w 11535120"/>
              <a:gd name="connsiteY9" fmla="*/ 803868 h 4451632"/>
              <a:gd name="connsiteX10" fmla="*/ 10196667 w 11535120"/>
              <a:gd name="connsiteY10" fmla="*/ 823964 h 4451632"/>
              <a:gd name="connsiteX11" fmla="*/ 7654434 w 11535120"/>
              <a:gd name="connsiteY11" fmla="*/ 834013 h 4451632"/>
              <a:gd name="connsiteX12" fmla="*/ 5735199 w 11535120"/>
              <a:gd name="connsiteY12" fmla="*/ 904351 h 4451632"/>
              <a:gd name="connsiteX13" fmla="*/ 5463893 w 11535120"/>
              <a:gd name="connsiteY13" fmla="*/ 934496 h 4451632"/>
              <a:gd name="connsiteX14" fmla="*/ 4519348 w 11535120"/>
              <a:gd name="connsiteY14" fmla="*/ 944545 h 4451632"/>
              <a:gd name="connsiteX15" fmla="*/ 4288236 w 11535120"/>
              <a:gd name="connsiteY15" fmla="*/ 964641 h 4451632"/>
              <a:gd name="connsiteX16" fmla="*/ 3916447 w 11535120"/>
              <a:gd name="connsiteY16" fmla="*/ 1014883 h 4451632"/>
              <a:gd name="connsiteX17" fmla="*/ 3072386 w 11535120"/>
              <a:gd name="connsiteY17" fmla="*/ 1055076 h 4451632"/>
              <a:gd name="connsiteX18" fmla="*/ 2278566 w 11535120"/>
              <a:gd name="connsiteY18" fmla="*/ 1125415 h 4451632"/>
              <a:gd name="connsiteX19" fmla="*/ 2077599 w 11535120"/>
              <a:gd name="connsiteY19" fmla="*/ 1145512 h 4451632"/>
              <a:gd name="connsiteX20" fmla="*/ 1916825 w 11535120"/>
              <a:gd name="connsiteY20" fmla="*/ 1155560 h 4451632"/>
              <a:gd name="connsiteX21" fmla="*/ 1685713 w 11535120"/>
              <a:gd name="connsiteY21" fmla="*/ 1205802 h 4451632"/>
              <a:gd name="connsiteX22" fmla="*/ 1163199 w 11535120"/>
              <a:gd name="connsiteY22" fmla="*/ 1286189 h 4451632"/>
              <a:gd name="connsiteX23" fmla="*/ 861748 w 11535120"/>
              <a:gd name="connsiteY23" fmla="*/ 1416817 h 4451632"/>
              <a:gd name="connsiteX24" fmla="*/ 741168 w 11535120"/>
              <a:gd name="connsiteY24" fmla="*/ 1467059 h 4451632"/>
              <a:gd name="connsiteX25" fmla="*/ 379427 w 11535120"/>
              <a:gd name="connsiteY25" fmla="*/ 1768509 h 4451632"/>
              <a:gd name="connsiteX26" fmla="*/ 288992 w 11535120"/>
              <a:gd name="connsiteY26" fmla="*/ 1899138 h 4451632"/>
              <a:gd name="connsiteX27" fmla="*/ 138267 w 11535120"/>
              <a:gd name="connsiteY27" fmla="*/ 2210637 h 4451632"/>
              <a:gd name="connsiteX28" fmla="*/ 98073 w 11535120"/>
              <a:gd name="connsiteY28" fmla="*/ 2401556 h 4451632"/>
              <a:gd name="connsiteX29" fmla="*/ 17687 w 11535120"/>
              <a:gd name="connsiteY29" fmla="*/ 2713054 h 4451632"/>
              <a:gd name="connsiteX30" fmla="*/ 17687 w 11535120"/>
              <a:gd name="connsiteY30" fmla="*/ 3275762 h 4451632"/>
              <a:gd name="connsiteX31" fmla="*/ 158364 w 11535120"/>
              <a:gd name="connsiteY31" fmla="*/ 3436536 h 4451632"/>
              <a:gd name="connsiteX32" fmla="*/ 590443 w 11535120"/>
              <a:gd name="connsiteY32" fmla="*/ 3637503 h 4451632"/>
              <a:gd name="connsiteX33" fmla="*/ 871797 w 11535120"/>
              <a:gd name="connsiteY33" fmla="*/ 3758083 h 4451632"/>
              <a:gd name="connsiteX34" fmla="*/ 1112957 w 11535120"/>
              <a:gd name="connsiteY34" fmla="*/ 3808325 h 4451632"/>
              <a:gd name="connsiteX35" fmla="*/ 1776148 w 11535120"/>
              <a:gd name="connsiteY35" fmla="*/ 3908808 h 4451632"/>
              <a:gd name="connsiteX36" fmla="*/ 2137889 w 11535120"/>
              <a:gd name="connsiteY36" fmla="*/ 3979147 h 4451632"/>
              <a:gd name="connsiteX37" fmla="*/ 2921660 w 11535120"/>
              <a:gd name="connsiteY37" fmla="*/ 4039437 h 4451632"/>
              <a:gd name="connsiteX38" fmla="*/ 3293449 w 11535120"/>
              <a:gd name="connsiteY38" fmla="*/ 4099727 h 4451632"/>
              <a:gd name="connsiteX39" fmla="*/ 3986786 w 11535120"/>
              <a:gd name="connsiteY39" fmla="*/ 4139920 h 4451632"/>
              <a:gd name="connsiteX40" fmla="*/ 4308333 w 11535120"/>
              <a:gd name="connsiteY40" fmla="*/ 4160017 h 4451632"/>
              <a:gd name="connsiteX41" fmla="*/ 5051911 w 11535120"/>
              <a:gd name="connsiteY41" fmla="*/ 4200211 h 4451632"/>
              <a:gd name="connsiteX42" fmla="*/ 5413652 w 11535120"/>
              <a:gd name="connsiteY42" fmla="*/ 4220307 h 4451632"/>
              <a:gd name="connsiteX43" fmla="*/ 5825634 w 11535120"/>
              <a:gd name="connsiteY43" fmla="*/ 4230356 h 4451632"/>
              <a:gd name="connsiteX44" fmla="*/ 6589309 w 11535120"/>
              <a:gd name="connsiteY44" fmla="*/ 4310742 h 4451632"/>
              <a:gd name="connsiteX45" fmla="*/ 6860614 w 11535120"/>
              <a:gd name="connsiteY45" fmla="*/ 4340887 h 4451632"/>
              <a:gd name="connsiteX46" fmla="*/ 7162065 w 11535120"/>
              <a:gd name="connsiteY46" fmla="*/ 4350936 h 4451632"/>
              <a:gd name="connsiteX47" fmla="*/ 7383128 w 11535120"/>
              <a:gd name="connsiteY47" fmla="*/ 4360984 h 4451632"/>
              <a:gd name="connsiteX48" fmla="*/ 8307577 w 11535120"/>
              <a:gd name="connsiteY48" fmla="*/ 4401178 h 4451632"/>
              <a:gd name="connsiteX49" fmla="*/ 8438205 w 11535120"/>
              <a:gd name="connsiteY49" fmla="*/ 4421274 h 4451632"/>
              <a:gd name="connsiteX50" fmla="*/ 8799946 w 11535120"/>
              <a:gd name="connsiteY50" fmla="*/ 4431323 h 4451632"/>
              <a:gd name="connsiteX51" fmla="*/ 9051155 w 11535120"/>
              <a:gd name="connsiteY51" fmla="*/ 4451419 h 4451632"/>
              <a:gd name="connsiteX0" fmla="*/ 8217142 w 11532474"/>
              <a:gd name="connsiteY0" fmla="*/ 0 h 4451632"/>
              <a:gd name="connsiteX1" fmla="*/ 9010961 w 11532474"/>
              <a:gd name="connsiteY1" fmla="*/ 20096 h 4451632"/>
              <a:gd name="connsiteX2" fmla="*/ 10668939 w 11532474"/>
              <a:gd name="connsiteY2" fmla="*/ 140676 h 4451632"/>
              <a:gd name="connsiteX3" fmla="*/ 11070873 w 11532474"/>
              <a:gd name="connsiteY3" fmla="*/ 211015 h 4451632"/>
              <a:gd name="connsiteX4" fmla="*/ 11523049 w 11532474"/>
              <a:gd name="connsiteY4" fmla="*/ 572756 h 4451632"/>
              <a:gd name="connsiteX5" fmla="*/ 11362276 w 11532474"/>
              <a:gd name="connsiteY5" fmla="*/ 653142 h 4451632"/>
              <a:gd name="connsiteX6" fmla="*/ 11101019 w 11532474"/>
              <a:gd name="connsiteY6" fmla="*/ 703384 h 4451632"/>
              <a:gd name="connsiteX7" fmla="*/ 10668939 w 11532474"/>
              <a:gd name="connsiteY7" fmla="*/ 763674 h 4451632"/>
              <a:gd name="connsiteX8" fmla="*/ 10437827 w 11532474"/>
              <a:gd name="connsiteY8" fmla="*/ 803868 h 4451632"/>
              <a:gd name="connsiteX9" fmla="*/ 10196667 w 11532474"/>
              <a:gd name="connsiteY9" fmla="*/ 823964 h 4451632"/>
              <a:gd name="connsiteX10" fmla="*/ 7654434 w 11532474"/>
              <a:gd name="connsiteY10" fmla="*/ 834013 h 4451632"/>
              <a:gd name="connsiteX11" fmla="*/ 5735199 w 11532474"/>
              <a:gd name="connsiteY11" fmla="*/ 904351 h 4451632"/>
              <a:gd name="connsiteX12" fmla="*/ 5463893 w 11532474"/>
              <a:gd name="connsiteY12" fmla="*/ 934496 h 4451632"/>
              <a:gd name="connsiteX13" fmla="*/ 4519348 w 11532474"/>
              <a:gd name="connsiteY13" fmla="*/ 944545 h 4451632"/>
              <a:gd name="connsiteX14" fmla="*/ 4288236 w 11532474"/>
              <a:gd name="connsiteY14" fmla="*/ 964641 h 4451632"/>
              <a:gd name="connsiteX15" fmla="*/ 3916447 w 11532474"/>
              <a:gd name="connsiteY15" fmla="*/ 1014883 h 4451632"/>
              <a:gd name="connsiteX16" fmla="*/ 3072386 w 11532474"/>
              <a:gd name="connsiteY16" fmla="*/ 1055076 h 4451632"/>
              <a:gd name="connsiteX17" fmla="*/ 2278566 w 11532474"/>
              <a:gd name="connsiteY17" fmla="*/ 1125415 h 4451632"/>
              <a:gd name="connsiteX18" fmla="*/ 2077599 w 11532474"/>
              <a:gd name="connsiteY18" fmla="*/ 1145512 h 4451632"/>
              <a:gd name="connsiteX19" fmla="*/ 1916825 w 11532474"/>
              <a:gd name="connsiteY19" fmla="*/ 1155560 h 4451632"/>
              <a:gd name="connsiteX20" fmla="*/ 1685713 w 11532474"/>
              <a:gd name="connsiteY20" fmla="*/ 1205802 h 4451632"/>
              <a:gd name="connsiteX21" fmla="*/ 1163199 w 11532474"/>
              <a:gd name="connsiteY21" fmla="*/ 1286189 h 4451632"/>
              <a:gd name="connsiteX22" fmla="*/ 861748 w 11532474"/>
              <a:gd name="connsiteY22" fmla="*/ 1416817 h 4451632"/>
              <a:gd name="connsiteX23" fmla="*/ 741168 w 11532474"/>
              <a:gd name="connsiteY23" fmla="*/ 1467059 h 4451632"/>
              <a:gd name="connsiteX24" fmla="*/ 379427 w 11532474"/>
              <a:gd name="connsiteY24" fmla="*/ 1768509 h 4451632"/>
              <a:gd name="connsiteX25" fmla="*/ 288992 w 11532474"/>
              <a:gd name="connsiteY25" fmla="*/ 1899138 h 4451632"/>
              <a:gd name="connsiteX26" fmla="*/ 138267 w 11532474"/>
              <a:gd name="connsiteY26" fmla="*/ 2210637 h 4451632"/>
              <a:gd name="connsiteX27" fmla="*/ 98073 w 11532474"/>
              <a:gd name="connsiteY27" fmla="*/ 2401556 h 4451632"/>
              <a:gd name="connsiteX28" fmla="*/ 17687 w 11532474"/>
              <a:gd name="connsiteY28" fmla="*/ 2713054 h 4451632"/>
              <a:gd name="connsiteX29" fmla="*/ 17687 w 11532474"/>
              <a:gd name="connsiteY29" fmla="*/ 3275762 h 4451632"/>
              <a:gd name="connsiteX30" fmla="*/ 158364 w 11532474"/>
              <a:gd name="connsiteY30" fmla="*/ 3436536 h 4451632"/>
              <a:gd name="connsiteX31" fmla="*/ 590443 w 11532474"/>
              <a:gd name="connsiteY31" fmla="*/ 3637503 h 4451632"/>
              <a:gd name="connsiteX32" fmla="*/ 871797 w 11532474"/>
              <a:gd name="connsiteY32" fmla="*/ 3758083 h 4451632"/>
              <a:gd name="connsiteX33" fmla="*/ 1112957 w 11532474"/>
              <a:gd name="connsiteY33" fmla="*/ 3808325 h 4451632"/>
              <a:gd name="connsiteX34" fmla="*/ 1776148 w 11532474"/>
              <a:gd name="connsiteY34" fmla="*/ 3908808 h 4451632"/>
              <a:gd name="connsiteX35" fmla="*/ 2137889 w 11532474"/>
              <a:gd name="connsiteY35" fmla="*/ 3979147 h 4451632"/>
              <a:gd name="connsiteX36" fmla="*/ 2921660 w 11532474"/>
              <a:gd name="connsiteY36" fmla="*/ 4039437 h 4451632"/>
              <a:gd name="connsiteX37" fmla="*/ 3293449 w 11532474"/>
              <a:gd name="connsiteY37" fmla="*/ 4099727 h 4451632"/>
              <a:gd name="connsiteX38" fmla="*/ 3986786 w 11532474"/>
              <a:gd name="connsiteY38" fmla="*/ 4139920 h 4451632"/>
              <a:gd name="connsiteX39" fmla="*/ 4308333 w 11532474"/>
              <a:gd name="connsiteY39" fmla="*/ 4160017 h 4451632"/>
              <a:gd name="connsiteX40" fmla="*/ 5051911 w 11532474"/>
              <a:gd name="connsiteY40" fmla="*/ 4200211 h 4451632"/>
              <a:gd name="connsiteX41" fmla="*/ 5413652 w 11532474"/>
              <a:gd name="connsiteY41" fmla="*/ 4220307 h 4451632"/>
              <a:gd name="connsiteX42" fmla="*/ 5825634 w 11532474"/>
              <a:gd name="connsiteY42" fmla="*/ 4230356 h 4451632"/>
              <a:gd name="connsiteX43" fmla="*/ 6589309 w 11532474"/>
              <a:gd name="connsiteY43" fmla="*/ 4310742 h 4451632"/>
              <a:gd name="connsiteX44" fmla="*/ 6860614 w 11532474"/>
              <a:gd name="connsiteY44" fmla="*/ 4340887 h 4451632"/>
              <a:gd name="connsiteX45" fmla="*/ 7162065 w 11532474"/>
              <a:gd name="connsiteY45" fmla="*/ 4350936 h 4451632"/>
              <a:gd name="connsiteX46" fmla="*/ 7383128 w 11532474"/>
              <a:gd name="connsiteY46" fmla="*/ 4360984 h 4451632"/>
              <a:gd name="connsiteX47" fmla="*/ 8307577 w 11532474"/>
              <a:gd name="connsiteY47" fmla="*/ 4401178 h 4451632"/>
              <a:gd name="connsiteX48" fmla="*/ 8438205 w 11532474"/>
              <a:gd name="connsiteY48" fmla="*/ 4421274 h 4451632"/>
              <a:gd name="connsiteX49" fmla="*/ 8799946 w 11532474"/>
              <a:gd name="connsiteY49" fmla="*/ 4431323 h 4451632"/>
              <a:gd name="connsiteX50" fmla="*/ 9051155 w 11532474"/>
              <a:gd name="connsiteY50" fmla="*/ 4451419 h 4451632"/>
              <a:gd name="connsiteX0" fmla="*/ 8217142 w 11666335"/>
              <a:gd name="connsiteY0" fmla="*/ 0 h 4451632"/>
              <a:gd name="connsiteX1" fmla="*/ 9010961 w 11666335"/>
              <a:gd name="connsiteY1" fmla="*/ 20096 h 4451632"/>
              <a:gd name="connsiteX2" fmla="*/ 10668939 w 11666335"/>
              <a:gd name="connsiteY2" fmla="*/ 140676 h 4451632"/>
              <a:gd name="connsiteX3" fmla="*/ 11070873 w 11666335"/>
              <a:gd name="connsiteY3" fmla="*/ 211015 h 4451632"/>
              <a:gd name="connsiteX4" fmla="*/ 11660209 w 11666335"/>
              <a:gd name="connsiteY4" fmla="*/ 435596 h 4451632"/>
              <a:gd name="connsiteX5" fmla="*/ 11362276 w 11666335"/>
              <a:gd name="connsiteY5" fmla="*/ 653142 h 4451632"/>
              <a:gd name="connsiteX6" fmla="*/ 11101019 w 11666335"/>
              <a:gd name="connsiteY6" fmla="*/ 703384 h 4451632"/>
              <a:gd name="connsiteX7" fmla="*/ 10668939 w 11666335"/>
              <a:gd name="connsiteY7" fmla="*/ 763674 h 4451632"/>
              <a:gd name="connsiteX8" fmla="*/ 10437827 w 11666335"/>
              <a:gd name="connsiteY8" fmla="*/ 803868 h 4451632"/>
              <a:gd name="connsiteX9" fmla="*/ 10196667 w 11666335"/>
              <a:gd name="connsiteY9" fmla="*/ 823964 h 4451632"/>
              <a:gd name="connsiteX10" fmla="*/ 7654434 w 11666335"/>
              <a:gd name="connsiteY10" fmla="*/ 834013 h 4451632"/>
              <a:gd name="connsiteX11" fmla="*/ 5735199 w 11666335"/>
              <a:gd name="connsiteY11" fmla="*/ 904351 h 4451632"/>
              <a:gd name="connsiteX12" fmla="*/ 5463893 w 11666335"/>
              <a:gd name="connsiteY12" fmla="*/ 934496 h 4451632"/>
              <a:gd name="connsiteX13" fmla="*/ 4519348 w 11666335"/>
              <a:gd name="connsiteY13" fmla="*/ 944545 h 4451632"/>
              <a:gd name="connsiteX14" fmla="*/ 4288236 w 11666335"/>
              <a:gd name="connsiteY14" fmla="*/ 964641 h 4451632"/>
              <a:gd name="connsiteX15" fmla="*/ 3916447 w 11666335"/>
              <a:gd name="connsiteY15" fmla="*/ 1014883 h 4451632"/>
              <a:gd name="connsiteX16" fmla="*/ 3072386 w 11666335"/>
              <a:gd name="connsiteY16" fmla="*/ 1055076 h 4451632"/>
              <a:gd name="connsiteX17" fmla="*/ 2278566 w 11666335"/>
              <a:gd name="connsiteY17" fmla="*/ 1125415 h 4451632"/>
              <a:gd name="connsiteX18" fmla="*/ 2077599 w 11666335"/>
              <a:gd name="connsiteY18" fmla="*/ 1145512 h 4451632"/>
              <a:gd name="connsiteX19" fmla="*/ 1916825 w 11666335"/>
              <a:gd name="connsiteY19" fmla="*/ 1155560 h 4451632"/>
              <a:gd name="connsiteX20" fmla="*/ 1685713 w 11666335"/>
              <a:gd name="connsiteY20" fmla="*/ 1205802 h 4451632"/>
              <a:gd name="connsiteX21" fmla="*/ 1163199 w 11666335"/>
              <a:gd name="connsiteY21" fmla="*/ 1286189 h 4451632"/>
              <a:gd name="connsiteX22" fmla="*/ 861748 w 11666335"/>
              <a:gd name="connsiteY22" fmla="*/ 1416817 h 4451632"/>
              <a:gd name="connsiteX23" fmla="*/ 741168 w 11666335"/>
              <a:gd name="connsiteY23" fmla="*/ 1467059 h 4451632"/>
              <a:gd name="connsiteX24" fmla="*/ 379427 w 11666335"/>
              <a:gd name="connsiteY24" fmla="*/ 1768509 h 4451632"/>
              <a:gd name="connsiteX25" fmla="*/ 288992 w 11666335"/>
              <a:gd name="connsiteY25" fmla="*/ 1899138 h 4451632"/>
              <a:gd name="connsiteX26" fmla="*/ 138267 w 11666335"/>
              <a:gd name="connsiteY26" fmla="*/ 2210637 h 4451632"/>
              <a:gd name="connsiteX27" fmla="*/ 98073 w 11666335"/>
              <a:gd name="connsiteY27" fmla="*/ 2401556 h 4451632"/>
              <a:gd name="connsiteX28" fmla="*/ 17687 w 11666335"/>
              <a:gd name="connsiteY28" fmla="*/ 2713054 h 4451632"/>
              <a:gd name="connsiteX29" fmla="*/ 17687 w 11666335"/>
              <a:gd name="connsiteY29" fmla="*/ 3275762 h 4451632"/>
              <a:gd name="connsiteX30" fmla="*/ 158364 w 11666335"/>
              <a:gd name="connsiteY30" fmla="*/ 3436536 h 4451632"/>
              <a:gd name="connsiteX31" fmla="*/ 590443 w 11666335"/>
              <a:gd name="connsiteY31" fmla="*/ 3637503 h 4451632"/>
              <a:gd name="connsiteX32" fmla="*/ 871797 w 11666335"/>
              <a:gd name="connsiteY32" fmla="*/ 3758083 h 4451632"/>
              <a:gd name="connsiteX33" fmla="*/ 1112957 w 11666335"/>
              <a:gd name="connsiteY33" fmla="*/ 3808325 h 4451632"/>
              <a:gd name="connsiteX34" fmla="*/ 1776148 w 11666335"/>
              <a:gd name="connsiteY34" fmla="*/ 3908808 h 4451632"/>
              <a:gd name="connsiteX35" fmla="*/ 2137889 w 11666335"/>
              <a:gd name="connsiteY35" fmla="*/ 3979147 h 4451632"/>
              <a:gd name="connsiteX36" fmla="*/ 2921660 w 11666335"/>
              <a:gd name="connsiteY36" fmla="*/ 4039437 h 4451632"/>
              <a:gd name="connsiteX37" fmla="*/ 3293449 w 11666335"/>
              <a:gd name="connsiteY37" fmla="*/ 4099727 h 4451632"/>
              <a:gd name="connsiteX38" fmla="*/ 3986786 w 11666335"/>
              <a:gd name="connsiteY38" fmla="*/ 4139920 h 4451632"/>
              <a:gd name="connsiteX39" fmla="*/ 4308333 w 11666335"/>
              <a:gd name="connsiteY39" fmla="*/ 4160017 h 4451632"/>
              <a:gd name="connsiteX40" fmla="*/ 5051911 w 11666335"/>
              <a:gd name="connsiteY40" fmla="*/ 4200211 h 4451632"/>
              <a:gd name="connsiteX41" fmla="*/ 5413652 w 11666335"/>
              <a:gd name="connsiteY41" fmla="*/ 4220307 h 4451632"/>
              <a:gd name="connsiteX42" fmla="*/ 5825634 w 11666335"/>
              <a:gd name="connsiteY42" fmla="*/ 4230356 h 4451632"/>
              <a:gd name="connsiteX43" fmla="*/ 6589309 w 11666335"/>
              <a:gd name="connsiteY43" fmla="*/ 4310742 h 4451632"/>
              <a:gd name="connsiteX44" fmla="*/ 6860614 w 11666335"/>
              <a:gd name="connsiteY44" fmla="*/ 4340887 h 4451632"/>
              <a:gd name="connsiteX45" fmla="*/ 7162065 w 11666335"/>
              <a:gd name="connsiteY45" fmla="*/ 4350936 h 4451632"/>
              <a:gd name="connsiteX46" fmla="*/ 7383128 w 11666335"/>
              <a:gd name="connsiteY46" fmla="*/ 4360984 h 4451632"/>
              <a:gd name="connsiteX47" fmla="*/ 8307577 w 11666335"/>
              <a:gd name="connsiteY47" fmla="*/ 4401178 h 4451632"/>
              <a:gd name="connsiteX48" fmla="*/ 8438205 w 11666335"/>
              <a:gd name="connsiteY48" fmla="*/ 4421274 h 4451632"/>
              <a:gd name="connsiteX49" fmla="*/ 8799946 w 11666335"/>
              <a:gd name="connsiteY49" fmla="*/ 4431323 h 4451632"/>
              <a:gd name="connsiteX50" fmla="*/ 9051155 w 11666335"/>
              <a:gd name="connsiteY50" fmla="*/ 4451419 h 4451632"/>
              <a:gd name="connsiteX0" fmla="*/ 8217142 w 11660689"/>
              <a:gd name="connsiteY0" fmla="*/ 0 h 4451632"/>
              <a:gd name="connsiteX1" fmla="*/ 9010961 w 11660689"/>
              <a:gd name="connsiteY1" fmla="*/ 20096 h 4451632"/>
              <a:gd name="connsiteX2" fmla="*/ 10668939 w 11660689"/>
              <a:gd name="connsiteY2" fmla="*/ 140676 h 4451632"/>
              <a:gd name="connsiteX3" fmla="*/ 11070873 w 11660689"/>
              <a:gd name="connsiteY3" fmla="*/ 211015 h 4451632"/>
              <a:gd name="connsiteX4" fmla="*/ 11660209 w 11660689"/>
              <a:gd name="connsiteY4" fmla="*/ 435596 h 4451632"/>
              <a:gd name="connsiteX5" fmla="*/ 11362276 w 11660689"/>
              <a:gd name="connsiteY5" fmla="*/ 653142 h 4451632"/>
              <a:gd name="connsiteX6" fmla="*/ 11101019 w 11660689"/>
              <a:gd name="connsiteY6" fmla="*/ 703384 h 4451632"/>
              <a:gd name="connsiteX7" fmla="*/ 10668939 w 11660689"/>
              <a:gd name="connsiteY7" fmla="*/ 763674 h 4451632"/>
              <a:gd name="connsiteX8" fmla="*/ 10437827 w 11660689"/>
              <a:gd name="connsiteY8" fmla="*/ 803868 h 4451632"/>
              <a:gd name="connsiteX9" fmla="*/ 10196667 w 11660689"/>
              <a:gd name="connsiteY9" fmla="*/ 823964 h 4451632"/>
              <a:gd name="connsiteX10" fmla="*/ 7654434 w 11660689"/>
              <a:gd name="connsiteY10" fmla="*/ 834013 h 4451632"/>
              <a:gd name="connsiteX11" fmla="*/ 5735199 w 11660689"/>
              <a:gd name="connsiteY11" fmla="*/ 904351 h 4451632"/>
              <a:gd name="connsiteX12" fmla="*/ 5463893 w 11660689"/>
              <a:gd name="connsiteY12" fmla="*/ 934496 h 4451632"/>
              <a:gd name="connsiteX13" fmla="*/ 4519348 w 11660689"/>
              <a:gd name="connsiteY13" fmla="*/ 944545 h 4451632"/>
              <a:gd name="connsiteX14" fmla="*/ 4288236 w 11660689"/>
              <a:gd name="connsiteY14" fmla="*/ 964641 h 4451632"/>
              <a:gd name="connsiteX15" fmla="*/ 3916447 w 11660689"/>
              <a:gd name="connsiteY15" fmla="*/ 1014883 h 4451632"/>
              <a:gd name="connsiteX16" fmla="*/ 3072386 w 11660689"/>
              <a:gd name="connsiteY16" fmla="*/ 1055076 h 4451632"/>
              <a:gd name="connsiteX17" fmla="*/ 2278566 w 11660689"/>
              <a:gd name="connsiteY17" fmla="*/ 1125415 h 4451632"/>
              <a:gd name="connsiteX18" fmla="*/ 2077599 w 11660689"/>
              <a:gd name="connsiteY18" fmla="*/ 1145512 h 4451632"/>
              <a:gd name="connsiteX19" fmla="*/ 1916825 w 11660689"/>
              <a:gd name="connsiteY19" fmla="*/ 1155560 h 4451632"/>
              <a:gd name="connsiteX20" fmla="*/ 1685713 w 11660689"/>
              <a:gd name="connsiteY20" fmla="*/ 1205802 h 4451632"/>
              <a:gd name="connsiteX21" fmla="*/ 1163199 w 11660689"/>
              <a:gd name="connsiteY21" fmla="*/ 1286189 h 4451632"/>
              <a:gd name="connsiteX22" fmla="*/ 861748 w 11660689"/>
              <a:gd name="connsiteY22" fmla="*/ 1416817 h 4451632"/>
              <a:gd name="connsiteX23" fmla="*/ 741168 w 11660689"/>
              <a:gd name="connsiteY23" fmla="*/ 1467059 h 4451632"/>
              <a:gd name="connsiteX24" fmla="*/ 379427 w 11660689"/>
              <a:gd name="connsiteY24" fmla="*/ 1768509 h 4451632"/>
              <a:gd name="connsiteX25" fmla="*/ 288992 w 11660689"/>
              <a:gd name="connsiteY25" fmla="*/ 1899138 h 4451632"/>
              <a:gd name="connsiteX26" fmla="*/ 138267 w 11660689"/>
              <a:gd name="connsiteY26" fmla="*/ 2210637 h 4451632"/>
              <a:gd name="connsiteX27" fmla="*/ 98073 w 11660689"/>
              <a:gd name="connsiteY27" fmla="*/ 2401556 h 4451632"/>
              <a:gd name="connsiteX28" fmla="*/ 17687 w 11660689"/>
              <a:gd name="connsiteY28" fmla="*/ 2713054 h 4451632"/>
              <a:gd name="connsiteX29" fmla="*/ 17687 w 11660689"/>
              <a:gd name="connsiteY29" fmla="*/ 3275762 h 4451632"/>
              <a:gd name="connsiteX30" fmla="*/ 158364 w 11660689"/>
              <a:gd name="connsiteY30" fmla="*/ 3436536 h 4451632"/>
              <a:gd name="connsiteX31" fmla="*/ 590443 w 11660689"/>
              <a:gd name="connsiteY31" fmla="*/ 3637503 h 4451632"/>
              <a:gd name="connsiteX32" fmla="*/ 871797 w 11660689"/>
              <a:gd name="connsiteY32" fmla="*/ 3758083 h 4451632"/>
              <a:gd name="connsiteX33" fmla="*/ 1112957 w 11660689"/>
              <a:gd name="connsiteY33" fmla="*/ 3808325 h 4451632"/>
              <a:gd name="connsiteX34" fmla="*/ 1776148 w 11660689"/>
              <a:gd name="connsiteY34" fmla="*/ 3908808 h 4451632"/>
              <a:gd name="connsiteX35" fmla="*/ 2137889 w 11660689"/>
              <a:gd name="connsiteY35" fmla="*/ 3979147 h 4451632"/>
              <a:gd name="connsiteX36" fmla="*/ 2921660 w 11660689"/>
              <a:gd name="connsiteY36" fmla="*/ 4039437 h 4451632"/>
              <a:gd name="connsiteX37" fmla="*/ 3293449 w 11660689"/>
              <a:gd name="connsiteY37" fmla="*/ 4099727 h 4451632"/>
              <a:gd name="connsiteX38" fmla="*/ 3986786 w 11660689"/>
              <a:gd name="connsiteY38" fmla="*/ 4139920 h 4451632"/>
              <a:gd name="connsiteX39" fmla="*/ 4308333 w 11660689"/>
              <a:gd name="connsiteY39" fmla="*/ 4160017 h 4451632"/>
              <a:gd name="connsiteX40" fmla="*/ 5051911 w 11660689"/>
              <a:gd name="connsiteY40" fmla="*/ 4200211 h 4451632"/>
              <a:gd name="connsiteX41" fmla="*/ 5413652 w 11660689"/>
              <a:gd name="connsiteY41" fmla="*/ 4220307 h 4451632"/>
              <a:gd name="connsiteX42" fmla="*/ 5825634 w 11660689"/>
              <a:gd name="connsiteY42" fmla="*/ 4230356 h 4451632"/>
              <a:gd name="connsiteX43" fmla="*/ 6589309 w 11660689"/>
              <a:gd name="connsiteY43" fmla="*/ 4310742 h 4451632"/>
              <a:gd name="connsiteX44" fmla="*/ 6860614 w 11660689"/>
              <a:gd name="connsiteY44" fmla="*/ 4340887 h 4451632"/>
              <a:gd name="connsiteX45" fmla="*/ 7162065 w 11660689"/>
              <a:gd name="connsiteY45" fmla="*/ 4350936 h 4451632"/>
              <a:gd name="connsiteX46" fmla="*/ 7383128 w 11660689"/>
              <a:gd name="connsiteY46" fmla="*/ 4360984 h 4451632"/>
              <a:gd name="connsiteX47" fmla="*/ 8307577 w 11660689"/>
              <a:gd name="connsiteY47" fmla="*/ 4401178 h 4451632"/>
              <a:gd name="connsiteX48" fmla="*/ 8438205 w 11660689"/>
              <a:gd name="connsiteY48" fmla="*/ 4421274 h 4451632"/>
              <a:gd name="connsiteX49" fmla="*/ 8799946 w 11660689"/>
              <a:gd name="connsiteY49" fmla="*/ 4431323 h 4451632"/>
              <a:gd name="connsiteX50" fmla="*/ 9051155 w 11660689"/>
              <a:gd name="connsiteY50" fmla="*/ 4451419 h 4451632"/>
              <a:gd name="connsiteX0" fmla="*/ 8217142 w 11685027"/>
              <a:gd name="connsiteY0" fmla="*/ 0 h 4451632"/>
              <a:gd name="connsiteX1" fmla="*/ 9010961 w 11685027"/>
              <a:gd name="connsiteY1" fmla="*/ 20096 h 4451632"/>
              <a:gd name="connsiteX2" fmla="*/ 10668939 w 11685027"/>
              <a:gd name="connsiteY2" fmla="*/ 140676 h 4451632"/>
              <a:gd name="connsiteX3" fmla="*/ 11660209 w 11685027"/>
              <a:gd name="connsiteY3" fmla="*/ 435596 h 4451632"/>
              <a:gd name="connsiteX4" fmla="*/ 11362276 w 11685027"/>
              <a:gd name="connsiteY4" fmla="*/ 653142 h 4451632"/>
              <a:gd name="connsiteX5" fmla="*/ 11101019 w 11685027"/>
              <a:gd name="connsiteY5" fmla="*/ 703384 h 4451632"/>
              <a:gd name="connsiteX6" fmla="*/ 10668939 w 11685027"/>
              <a:gd name="connsiteY6" fmla="*/ 763674 h 4451632"/>
              <a:gd name="connsiteX7" fmla="*/ 10437827 w 11685027"/>
              <a:gd name="connsiteY7" fmla="*/ 803868 h 4451632"/>
              <a:gd name="connsiteX8" fmla="*/ 10196667 w 11685027"/>
              <a:gd name="connsiteY8" fmla="*/ 823964 h 4451632"/>
              <a:gd name="connsiteX9" fmla="*/ 7654434 w 11685027"/>
              <a:gd name="connsiteY9" fmla="*/ 834013 h 4451632"/>
              <a:gd name="connsiteX10" fmla="*/ 5735199 w 11685027"/>
              <a:gd name="connsiteY10" fmla="*/ 904351 h 4451632"/>
              <a:gd name="connsiteX11" fmla="*/ 5463893 w 11685027"/>
              <a:gd name="connsiteY11" fmla="*/ 934496 h 4451632"/>
              <a:gd name="connsiteX12" fmla="*/ 4519348 w 11685027"/>
              <a:gd name="connsiteY12" fmla="*/ 944545 h 4451632"/>
              <a:gd name="connsiteX13" fmla="*/ 4288236 w 11685027"/>
              <a:gd name="connsiteY13" fmla="*/ 964641 h 4451632"/>
              <a:gd name="connsiteX14" fmla="*/ 3916447 w 11685027"/>
              <a:gd name="connsiteY14" fmla="*/ 1014883 h 4451632"/>
              <a:gd name="connsiteX15" fmla="*/ 3072386 w 11685027"/>
              <a:gd name="connsiteY15" fmla="*/ 1055076 h 4451632"/>
              <a:gd name="connsiteX16" fmla="*/ 2278566 w 11685027"/>
              <a:gd name="connsiteY16" fmla="*/ 1125415 h 4451632"/>
              <a:gd name="connsiteX17" fmla="*/ 2077599 w 11685027"/>
              <a:gd name="connsiteY17" fmla="*/ 1145512 h 4451632"/>
              <a:gd name="connsiteX18" fmla="*/ 1916825 w 11685027"/>
              <a:gd name="connsiteY18" fmla="*/ 1155560 h 4451632"/>
              <a:gd name="connsiteX19" fmla="*/ 1685713 w 11685027"/>
              <a:gd name="connsiteY19" fmla="*/ 1205802 h 4451632"/>
              <a:gd name="connsiteX20" fmla="*/ 1163199 w 11685027"/>
              <a:gd name="connsiteY20" fmla="*/ 1286189 h 4451632"/>
              <a:gd name="connsiteX21" fmla="*/ 861748 w 11685027"/>
              <a:gd name="connsiteY21" fmla="*/ 1416817 h 4451632"/>
              <a:gd name="connsiteX22" fmla="*/ 741168 w 11685027"/>
              <a:gd name="connsiteY22" fmla="*/ 1467059 h 4451632"/>
              <a:gd name="connsiteX23" fmla="*/ 379427 w 11685027"/>
              <a:gd name="connsiteY23" fmla="*/ 1768509 h 4451632"/>
              <a:gd name="connsiteX24" fmla="*/ 288992 w 11685027"/>
              <a:gd name="connsiteY24" fmla="*/ 1899138 h 4451632"/>
              <a:gd name="connsiteX25" fmla="*/ 138267 w 11685027"/>
              <a:gd name="connsiteY25" fmla="*/ 2210637 h 4451632"/>
              <a:gd name="connsiteX26" fmla="*/ 98073 w 11685027"/>
              <a:gd name="connsiteY26" fmla="*/ 2401556 h 4451632"/>
              <a:gd name="connsiteX27" fmla="*/ 17687 w 11685027"/>
              <a:gd name="connsiteY27" fmla="*/ 2713054 h 4451632"/>
              <a:gd name="connsiteX28" fmla="*/ 17687 w 11685027"/>
              <a:gd name="connsiteY28" fmla="*/ 3275762 h 4451632"/>
              <a:gd name="connsiteX29" fmla="*/ 158364 w 11685027"/>
              <a:gd name="connsiteY29" fmla="*/ 3436536 h 4451632"/>
              <a:gd name="connsiteX30" fmla="*/ 590443 w 11685027"/>
              <a:gd name="connsiteY30" fmla="*/ 3637503 h 4451632"/>
              <a:gd name="connsiteX31" fmla="*/ 871797 w 11685027"/>
              <a:gd name="connsiteY31" fmla="*/ 3758083 h 4451632"/>
              <a:gd name="connsiteX32" fmla="*/ 1112957 w 11685027"/>
              <a:gd name="connsiteY32" fmla="*/ 3808325 h 4451632"/>
              <a:gd name="connsiteX33" fmla="*/ 1776148 w 11685027"/>
              <a:gd name="connsiteY33" fmla="*/ 3908808 h 4451632"/>
              <a:gd name="connsiteX34" fmla="*/ 2137889 w 11685027"/>
              <a:gd name="connsiteY34" fmla="*/ 3979147 h 4451632"/>
              <a:gd name="connsiteX35" fmla="*/ 2921660 w 11685027"/>
              <a:gd name="connsiteY35" fmla="*/ 4039437 h 4451632"/>
              <a:gd name="connsiteX36" fmla="*/ 3293449 w 11685027"/>
              <a:gd name="connsiteY36" fmla="*/ 4099727 h 4451632"/>
              <a:gd name="connsiteX37" fmla="*/ 3986786 w 11685027"/>
              <a:gd name="connsiteY37" fmla="*/ 4139920 h 4451632"/>
              <a:gd name="connsiteX38" fmla="*/ 4308333 w 11685027"/>
              <a:gd name="connsiteY38" fmla="*/ 4160017 h 4451632"/>
              <a:gd name="connsiteX39" fmla="*/ 5051911 w 11685027"/>
              <a:gd name="connsiteY39" fmla="*/ 4200211 h 4451632"/>
              <a:gd name="connsiteX40" fmla="*/ 5413652 w 11685027"/>
              <a:gd name="connsiteY40" fmla="*/ 4220307 h 4451632"/>
              <a:gd name="connsiteX41" fmla="*/ 5825634 w 11685027"/>
              <a:gd name="connsiteY41" fmla="*/ 4230356 h 4451632"/>
              <a:gd name="connsiteX42" fmla="*/ 6589309 w 11685027"/>
              <a:gd name="connsiteY42" fmla="*/ 4310742 h 4451632"/>
              <a:gd name="connsiteX43" fmla="*/ 6860614 w 11685027"/>
              <a:gd name="connsiteY43" fmla="*/ 4340887 h 4451632"/>
              <a:gd name="connsiteX44" fmla="*/ 7162065 w 11685027"/>
              <a:gd name="connsiteY44" fmla="*/ 4350936 h 4451632"/>
              <a:gd name="connsiteX45" fmla="*/ 7383128 w 11685027"/>
              <a:gd name="connsiteY45" fmla="*/ 4360984 h 4451632"/>
              <a:gd name="connsiteX46" fmla="*/ 8307577 w 11685027"/>
              <a:gd name="connsiteY46" fmla="*/ 4401178 h 4451632"/>
              <a:gd name="connsiteX47" fmla="*/ 8438205 w 11685027"/>
              <a:gd name="connsiteY47" fmla="*/ 4421274 h 4451632"/>
              <a:gd name="connsiteX48" fmla="*/ 8799946 w 11685027"/>
              <a:gd name="connsiteY48" fmla="*/ 4431323 h 4451632"/>
              <a:gd name="connsiteX49" fmla="*/ 9051155 w 11685027"/>
              <a:gd name="connsiteY49" fmla="*/ 4451419 h 4451632"/>
              <a:gd name="connsiteX0" fmla="*/ 8217142 w 11662263"/>
              <a:gd name="connsiteY0" fmla="*/ 0 h 4451632"/>
              <a:gd name="connsiteX1" fmla="*/ 9010961 w 11662263"/>
              <a:gd name="connsiteY1" fmla="*/ 20096 h 4451632"/>
              <a:gd name="connsiteX2" fmla="*/ 10668939 w 11662263"/>
              <a:gd name="connsiteY2" fmla="*/ 140676 h 4451632"/>
              <a:gd name="connsiteX3" fmla="*/ 11660209 w 11662263"/>
              <a:gd name="connsiteY3" fmla="*/ 435596 h 4451632"/>
              <a:gd name="connsiteX4" fmla="*/ 11362276 w 11662263"/>
              <a:gd name="connsiteY4" fmla="*/ 653142 h 4451632"/>
              <a:gd name="connsiteX5" fmla="*/ 11101019 w 11662263"/>
              <a:gd name="connsiteY5" fmla="*/ 703384 h 4451632"/>
              <a:gd name="connsiteX6" fmla="*/ 10668939 w 11662263"/>
              <a:gd name="connsiteY6" fmla="*/ 763674 h 4451632"/>
              <a:gd name="connsiteX7" fmla="*/ 10437827 w 11662263"/>
              <a:gd name="connsiteY7" fmla="*/ 803868 h 4451632"/>
              <a:gd name="connsiteX8" fmla="*/ 10196667 w 11662263"/>
              <a:gd name="connsiteY8" fmla="*/ 823964 h 4451632"/>
              <a:gd name="connsiteX9" fmla="*/ 7654434 w 11662263"/>
              <a:gd name="connsiteY9" fmla="*/ 834013 h 4451632"/>
              <a:gd name="connsiteX10" fmla="*/ 5735199 w 11662263"/>
              <a:gd name="connsiteY10" fmla="*/ 904351 h 4451632"/>
              <a:gd name="connsiteX11" fmla="*/ 5463893 w 11662263"/>
              <a:gd name="connsiteY11" fmla="*/ 934496 h 4451632"/>
              <a:gd name="connsiteX12" fmla="*/ 4519348 w 11662263"/>
              <a:gd name="connsiteY12" fmla="*/ 944545 h 4451632"/>
              <a:gd name="connsiteX13" fmla="*/ 4288236 w 11662263"/>
              <a:gd name="connsiteY13" fmla="*/ 964641 h 4451632"/>
              <a:gd name="connsiteX14" fmla="*/ 3916447 w 11662263"/>
              <a:gd name="connsiteY14" fmla="*/ 1014883 h 4451632"/>
              <a:gd name="connsiteX15" fmla="*/ 3072386 w 11662263"/>
              <a:gd name="connsiteY15" fmla="*/ 1055076 h 4451632"/>
              <a:gd name="connsiteX16" fmla="*/ 2278566 w 11662263"/>
              <a:gd name="connsiteY16" fmla="*/ 1125415 h 4451632"/>
              <a:gd name="connsiteX17" fmla="*/ 2077599 w 11662263"/>
              <a:gd name="connsiteY17" fmla="*/ 1145512 h 4451632"/>
              <a:gd name="connsiteX18" fmla="*/ 1916825 w 11662263"/>
              <a:gd name="connsiteY18" fmla="*/ 1155560 h 4451632"/>
              <a:gd name="connsiteX19" fmla="*/ 1685713 w 11662263"/>
              <a:gd name="connsiteY19" fmla="*/ 1205802 h 4451632"/>
              <a:gd name="connsiteX20" fmla="*/ 1163199 w 11662263"/>
              <a:gd name="connsiteY20" fmla="*/ 1286189 h 4451632"/>
              <a:gd name="connsiteX21" fmla="*/ 861748 w 11662263"/>
              <a:gd name="connsiteY21" fmla="*/ 1416817 h 4451632"/>
              <a:gd name="connsiteX22" fmla="*/ 741168 w 11662263"/>
              <a:gd name="connsiteY22" fmla="*/ 1467059 h 4451632"/>
              <a:gd name="connsiteX23" fmla="*/ 379427 w 11662263"/>
              <a:gd name="connsiteY23" fmla="*/ 1768509 h 4451632"/>
              <a:gd name="connsiteX24" fmla="*/ 288992 w 11662263"/>
              <a:gd name="connsiteY24" fmla="*/ 1899138 h 4451632"/>
              <a:gd name="connsiteX25" fmla="*/ 138267 w 11662263"/>
              <a:gd name="connsiteY25" fmla="*/ 2210637 h 4451632"/>
              <a:gd name="connsiteX26" fmla="*/ 98073 w 11662263"/>
              <a:gd name="connsiteY26" fmla="*/ 2401556 h 4451632"/>
              <a:gd name="connsiteX27" fmla="*/ 17687 w 11662263"/>
              <a:gd name="connsiteY27" fmla="*/ 2713054 h 4451632"/>
              <a:gd name="connsiteX28" fmla="*/ 17687 w 11662263"/>
              <a:gd name="connsiteY28" fmla="*/ 3275762 h 4451632"/>
              <a:gd name="connsiteX29" fmla="*/ 158364 w 11662263"/>
              <a:gd name="connsiteY29" fmla="*/ 3436536 h 4451632"/>
              <a:gd name="connsiteX30" fmla="*/ 590443 w 11662263"/>
              <a:gd name="connsiteY30" fmla="*/ 3637503 h 4451632"/>
              <a:gd name="connsiteX31" fmla="*/ 871797 w 11662263"/>
              <a:gd name="connsiteY31" fmla="*/ 3758083 h 4451632"/>
              <a:gd name="connsiteX32" fmla="*/ 1112957 w 11662263"/>
              <a:gd name="connsiteY32" fmla="*/ 3808325 h 4451632"/>
              <a:gd name="connsiteX33" fmla="*/ 1776148 w 11662263"/>
              <a:gd name="connsiteY33" fmla="*/ 3908808 h 4451632"/>
              <a:gd name="connsiteX34" fmla="*/ 2137889 w 11662263"/>
              <a:gd name="connsiteY34" fmla="*/ 3979147 h 4451632"/>
              <a:gd name="connsiteX35" fmla="*/ 2921660 w 11662263"/>
              <a:gd name="connsiteY35" fmla="*/ 4039437 h 4451632"/>
              <a:gd name="connsiteX36" fmla="*/ 3293449 w 11662263"/>
              <a:gd name="connsiteY36" fmla="*/ 4099727 h 4451632"/>
              <a:gd name="connsiteX37" fmla="*/ 3986786 w 11662263"/>
              <a:gd name="connsiteY37" fmla="*/ 4139920 h 4451632"/>
              <a:gd name="connsiteX38" fmla="*/ 4308333 w 11662263"/>
              <a:gd name="connsiteY38" fmla="*/ 4160017 h 4451632"/>
              <a:gd name="connsiteX39" fmla="*/ 5051911 w 11662263"/>
              <a:gd name="connsiteY39" fmla="*/ 4200211 h 4451632"/>
              <a:gd name="connsiteX40" fmla="*/ 5413652 w 11662263"/>
              <a:gd name="connsiteY40" fmla="*/ 4220307 h 4451632"/>
              <a:gd name="connsiteX41" fmla="*/ 5825634 w 11662263"/>
              <a:gd name="connsiteY41" fmla="*/ 4230356 h 4451632"/>
              <a:gd name="connsiteX42" fmla="*/ 6589309 w 11662263"/>
              <a:gd name="connsiteY42" fmla="*/ 4310742 h 4451632"/>
              <a:gd name="connsiteX43" fmla="*/ 6860614 w 11662263"/>
              <a:gd name="connsiteY43" fmla="*/ 4340887 h 4451632"/>
              <a:gd name="connsiteX44" fmla="*/ 7162065 w 11662263"/>
              <a:gd name="connsiteY44" fmla="*/ 4350936 h 4451632"/>
              <a:gd name="connsiteX45" fmla="*/ 7383128 w 11662263"/>
              <a:gd name="connsiteY45" fmla="*/ 4360984 h 4451632"/>
              <a:gd name="connsiteX46" fmla="*/ 8307577 w 11662263"/>
              <a:gd name="connsiteY46" fmla="*/ 4401178 h 4451632"/>
              <a:gd name="connsiteX47" fmla="*/ 8438205 w 11662263"/>
              <a:gd name="connsiteY47" fmla="*/ 4421274 h 4451632"/>
              <a:gd name="connsiteX48" fmla="*/ 8799946 w 11662263"/>
              <a:gd name="connsiteY48" fmla="*/ 4431323 h 4451632"/>
              <a:gd name="connsiteX49" fmla="*/ 9051155 w 11662263"/>
              <a:gd name="connsiteY49" fmla="*/ 4451419 h 4451632"/>
              <a:gd name="connsiteX0" fmla="*/ 8217142 w 11663052"/>
              <a:gd name="connsiteY0" fmla="*/ 0 h 4451632"/>
              <a:gd name="connsiteX1" fmla="*/ 9010961 w 11663052"/>
              <a:gd name="connsiteY1" fmla="*/ 20096 h 4451632"/>
              <a:gd name="connsiteX2" fmla="*/ 10668939 w 11663052"/>
              <a:gd name="connsiteY2" fmla="*/ 140676 h 4451632"/>
              <a:gd name="connsiteX3" fmla="*/ 11660209 w 11663052"/>
              <a:gd name="connsiteY3" fmla="*/ 435596 h 4451632"/>
              <a:gd name="connsiteX4" fmla="*/ 11362276 w 11663052"/>
              <a:gd name="connsiteY4" fmla="*/ 653142 h 4451632"/>
              <a:gd name="connsiteX5" fmla="*/ 10668939 w 11663052"/>
              <a:gd name="connsiteY5" fmla="*/ 763674 h 4451632"/>
              <a:gd name="connsiteX6" fmla="*/ 10437827 w 11663052"/>
              <a:gd name="connsiteY6" fmla="*/ 803868 h 4451632"/>
              <a:gd name="connsiteX7" fmla="*/ 10196667 w 11663052"/>
              <a:gd name="connsiteY7" fmla="*/ 823964 h 4451632"/>
              <a:gd name="connsiteX8" fmla="*/ 7654434 w 11663052"/>
              <a:gd name="connsiteY8" fmla="*/ 834013 h 4451632"/>
              <a:gd name="connsiteX9" fmla="*/ 5735199 w 11663052"/>
              <a:gd name="connsiteY9" fmla="*/ 904351 h 4451632"/>
              <a:gd name="connsiteX10" fmla="*/ 5463893 w 11663052"/>
              <a:gd name="connsiteY10" fmla="*/ 934496 h 4451632"/>
              <a:gd name="connsiteX11" fmla="*/ 4519348 w 11663052"/>
              <a:gd name="connsiteY11" fmla="*/ 944545 h 4451632"/>
              <a:gd name="connsiteX12" fmla="*/ 4288236 w 11663052"/>
              <a:gd name="connsiteY12" fmla="*/ 964641 h 4451632"/>
              <a:gd name="connsiteX13" fmla="*/ 3916447 w 11663052"/>
              <a:gd name="connsiteY13" fmla="*/ 1014883 h 4451632"/>
              <a:gd name="connsiteX14" fmla="*/ 3072386 w 11663052"/>
              <a:gd name="connsiteY14" fmla="*/ 1055076 h 4451632"/>
              <a:gd name="connsiteX15" fmla="*/ 2278566 w 11663052"/>
              <a:gd name="connsiteY15" fmla="*/ 1125415 h 4451632"/>
              <a:gd name="connsiteX16" fmla="*/ 2077599 w 11663052"/>
              <a:gd name="connsiteY16" fmla="*/ 1145512 h 4451632"/>
              <a:gd name="connsiteX17" fmla="*/ 1916825 w 11663052"/>
              <a:gd name="connsiteY17" fmla="*/ 1155560 h 4451632"/>
              <a:gd name="connsiteX18" fmla="*/ 1685713 w 11663052"/>
              <a:gd name="connsiteY18" fmla="*/ 1205802 h 4451632"/>
              <a:gd name="connsiteX19" fmla="*/ 1163199 w 11663052"/>
              <a:gd name="connsiteY19" fmla="*/ 1286189 h 4451632"/>
              <a:gd name="connsiteX20" fmla="*/ 861748 w 11663052"/>
              <a:gd name="connsiteY20" fmla="*/ 1416817 h 4451632"/>
              <a:gd name="connsiteX21" fmla="*/ 741168 w 11663052"/>
              <a:gd name="connsiteY21" fmla="*/ 1467059 h 4451632"/>
              <a:gd name="connsiteX22" fmla="*/ 379427 w 11663052"/>
              <a:gd name="connsiteY22" fmla="*/ 1768509 h 4451632"/>
              <a:gd name="connsiteX23" fmla="*/ 288992 w 11663052"/>
              <a:gd name="connsiteY23" fmla="*/ 1899138 h 4451632"/>
              <a:gd name="connsiteX24" fmla="*/ 138267 w 11663052"/>
              <a:gd name="connsiteY24" fmla="*/ 2210637 h 4451632"/>
              <a:gd name="connsiteX25" fmla="*/ 98073 w 11663052"/>
              <a:gd name="connsiteY25" fmla="*/ 2401556 h 4451632"/>
              <a:gd name="connsiteX26" fmla="*/ 17687 w 11663052"/>
              <a:gd name="connsiteY26" fmla="*/ 2713054 h 4451632"/>
              <a:gd name="connsiteX27" fmla="*/ 17687 w 11663052"/>
              <a:gd name="connsiteY27" fmla="*/ 3275762 h 4451632"/>
              <a:gd name="connsiteX28" fmla="*/ 158364 w 11663052"/>
              <a:gd name="connsiteY28" fmla="*/ 3436536 h 4451632"/>
              <a:gd name="connsiteX29" fmla="*/ 590443 w 11663052"/>
              <a:gd name="connsiteY29" fmla="*/ 3637503 h 4451632"/>
              <a:gd name="connsiteX30" fmla="*/ 871797 w 11663052"/>
              <a:gd name="connsiteY30" fmla="*/ 3758083 h 4451632"/>
              <a:gd name="connsiteX31" fmla="*/ 1112957 w 11663052"/>
              <a:gd name="connsiteY31" fmla="*/ 3808325 h 4451632"/>
              <a:gd name="connsiteX32" fmla="*/ 1776148 w 11663052"/>
              <a:gd name="connsiteY32" fmla="*/ 3908808 h 4451632"/>
              <a:gd name="connsiteX33" fmla="*/ 2137889 w 11663052"/>
              <a:gd name="connsiteY33" fmla="*/ 3979147 h 4451632"/>
              <a:gd name="connsiteX34" fmla="*/ 2921660 w 11663052"/>
              <a:gd name="connsiteY34" fmla="*/ 4039437 h 4451632"/>
              <a:gd name="connsiteX35" fmla="*/ 3293449 w 11663052"/>
              <a:gd name="connsiteY35" fmla="*/ 4099727 h 4451632"/>
              <a:gd name="connsiteX36" fmla="*/ 3986786 w 11663052"/>
              <a:gd name="connsiteY36" fmla="*/ 4139920 h 4451632"/>
              <a:gd name="connsiteX37" fmla="*/ 4308333 w 11663052"/>
              <a:gd name="connsiteY37" fmla="*/ 4160017 h 4451632"/>
              <a:gd name="connsiteX38" fmla="*/ 5051911 w 11663052"/>
              <a:gd name="connsiteY38" fmla="*/ 4200211 h 4451632"/>
              <a:gd name="connsiteX39" fmla="*/ 5413652 w 11663052"/>
              <a:gd name="connsiteY39" fmla="*/ 4220307 h 4451632"/>
              <a:gd name="connsiteX40" fmla="*/ 5825634 w 11663052"/>
              <a:gd name="connsiteY40" fmla="*/ 4230356 h 4451632"/>
              <a:gd name="connsiteX41" fmla="*/ 6589309 w 11663052"/>
              <a:gd name="connsiteY41" fmla="*/ 4310742 h 4451632"/>
              <a:gd name="connsiteX42" fmla="*/ 6860614 w 11663052"/>
              <a:gd name="connsiteY42" fmla="*/ 4340887 h 4451632"/>
              <a:gd name="connsiteX43" fmla="*/ 7162065 w 11663052"/>
              <a:gd name="connsiteY43" fmla="*/ 4350936 h 4451632"/>
              <a:gd name="connsiteX44" fmla="*/ 7383128 w 11663052"/>
              <a:gd name="connsiteY44" fmla="*/ 4360984 h 4451632"/>
              <a:gd name="connsiteX45" fmla="*/ 8307577 w 11663052"/>
              <a:gd name="connsiteY45" fmla="*/ 4401178 h 4451632"/>
              <a:gd name="connsiteX46" fmla="*/ 8438205 w 11663052"/>
              <a:gd name="connsiteY46" fmla="*/ 4421274 h 4451632"/>
              <a:gd name="connsiteX47" fmla="*/ 8799946 w 11663052"/>
              <a:gd name="connsiteY47" fmla="*/ 4431323 h 4451632"/>
              <a:gd name="connsiteX48" fmla="*/ 9051155 w 11663052"/>
              <a:gd name="connsiteY48" fmla="*/ 4451419 h 4451632"/>
              <a:gd name="connsiteX0" fmla="*/ 8217142 w 11663118"/>
              <a:gd name="connsiteY0" fmla="*/ 0 h 4451632"/>
              <a:gd name="connsiteX1" fmla="*/ 9010961 w 11663118"/>
              <a:gd name="connsiteY1" fmla="*/ 20096 h 4451632"/>
              <a:gd name="connsiteX2" fmla="*/ 10668939 w 11663118"/>
              <a:gd name="connsiteY2" fmla="*/ 140676 h 4451632"/>
              <a:gd name="connsiteX3" fmla="*/ 11660209 w 11663118"/>
              <a:gd name="connsiteY3" fmla="*/ 435596 h 4451632"/>
              <a:gd name="connsiteX4" fmla="*/ 11362276 w 11663118"/>
              <a:gd name="connsiteY4" fmla="*/ 653142 h 4451632"/>
              <a:gd name="connsiteX5" fmla="*/ 10668939 w 11663118"/>
              <a:gd name="connsiteY5" fmla="*/ 763674 h 4451632"/>
              <a:gd name="connsiteX6" fmla="*/ 10437827 w 11663118"/>
              <a:gd name="connsiteY6" fmla="*/ 803868 h 4451632"/>
              <a:gd name="connsiteX7" fmla="*/ 10196667 w 11663118"/>
              <a:gd name="connsiteY7" fmla="*/ 823964 h 4451632"/>
              <a:gd name="connsiteX8" fmla="*/ 7654434 w 11663118"/>
              <a:gd name="connsiteY8" fmla="*/ 834013 h 4451632"/>
              <a:gd name="connsiteX9" fmla="*/ 5735199 w 11663118"/>
              <a:gd name="connsiteY9" fmla="*/ 904351 h 4451632"/>
              <a:gd name="connsiteX10" fmla="*/ 5463893 w 11663118"/>
              <a:gd name="connsiteY10" fmla="*/ 934496 h 4451632"/>
              <a:gd name="connsiteX11" fmla="*/ 4519348 w 11663118"/>
              <a:gd name="connsiteY11" fmla="*/ 944545 h 4451632"/>
              <a:gd name="connsiteX12" fmla="*/ 4288236 w 11663118"/>
              <a:gd name="connsiteY12" fmla="*/ 964641 h 4451632"/>
              <a:gd name="connsiteX13" fmla="*/ 3916447 w 11663118"/>
              <a:gd name="connsiteY13" fmla="*/ 1014883 h 4451632"/>
              <a:gd name="connsiteX14" fmla="*/ 3072386 w 11663118"/>
              <a:gd name="connsiteY14" fmla="*/ 1055076 h 4451632"/>
              <a:gd name="connsiteX15" fmla="*/ 2278566 w 11663118"/>
              <a:gd name="connsiteY15" fmla="*/ 1125415 h 4451632"/>
              <a:gd name="connsiteX16" fmla="*/ 2077599 w 11663118"/>
              <a:gd name="connsiteY16" fmla="*/ 1145512 h 4451632"/>
              <a:gd name="connsiteX17" fmla="*/ 1916825 w 11663118"/>
              <a:gd name="connsiteY17" fmla="*/ 1155560 h 4451632"/>
              <a:gd name="connsiteX18" fmla="*/ 1685713 w 11663118"/>
              <a:gd name="connsiteY18" fmla="*/ 1205802 h 4451632"/>
              <a:gd name="connsiteX19" fmla="*/ 1163199 w 11663118"/>
              <a:gd name="connsiteY19" fmla="*/ 1286189 h 4451632"/>
              <a:gd name="connsiteX20" fmla="*/ 861748 w 11663118"/>
              <a:gd name="connsiteY20" fmla="*/ 1416817 h 4451632"/>
              <a:gd name="connsiteX21" fmla="*/ 741168 w 11663118"/>
              <a:gd name="connsiteY21" fmla="*/ 1467059 h 4451632"/>
              <a:gd name="connsiteX22" fmla="*/ 379427 w 11663118"/>
              <a:gd name="connsiteY22" fmla="*/ 1768509 h 4451632"/>
              <a:gd name="connsiteX23" fmla="*/ 288992 w 11663118"/>
              <a:gd name="connsiteY23" fmla="*/ 1899138 h 4451632"/>
              <a:gd name="connsiteX24" fmla="*/ 138267 w 11663118"/>
              <a:gd name="connsiteY24" fmla="*/ 2210637 h 4451632"/>
              <a:gd name="connsiteX25" fmla="*/ 98073 w 11663118"/>
              <a:gd name="connsiteY25" fmla="*/ 2401556 h 4451632"/>
              <a:gd name="connsiteX26" fmla="*/ 17687 w 11663118"/>
              <a:gd name="connsiteY26" fmla="*/ 2713054 h 4451632"/>
              <a:gd name="connsiteX27" fmla="*/ 17687 w 11663118"/>
              <a:gd name="connsiteY27" fmla="*/ 3275762 h 4451632"/>
              <a:gd name="connsiteX28" fmla="*/ 158364 w 11663118"/>
              <a:gd name="connsiteY28" fmla="*/ 3436536 h 4451632"/>
              <a:gd name="connsiteX29" fmla="*/ 590443 w 11663118"/>
              <a:gd name="connsiteY29" fmla="*/ 3637503 h 4451632"/>
              <a:gd name="connsiteX30" fmla="*/ 871797 w 11663118"/>
              <a:gd name="connsiteY30" fmla="*/ 3758083 h 4451632"/>
              <a:gd name="connsiteX31" fmla="*/ 1112957 w 11663118"/>
              <a:gd name="connsiteY31" fmla="*/ 3808325 h 4451632"/>
              <a:gd name="connsiteX32" fmla="*/ 1776148 w 11663118"/>
              <a:gd name="connsiteY32" fmla="*/ 3908808 h 4451632"/>
              <a:gd name="connsiteX33" fmla="*/ 2137889 w 11663118"/>
              <a:gd name="connsiteY33" fmla="*/ 3979147 h 4451632"/>
              <a:gd name="connsiteX34" fmla="*/ 2921660 w 11663118"/>
              <a:gd name="connsiteY34" fmla="*/ 4039437 h 4451632"/>
              <a:gd name="connsiteX35" fmla="*/ 3293449 w 11663118"/>
              <a:gd name="connsiteY35" fmla="*/ 4099727 h 4451632"/>
              <a:gd name="connsiteX36" fmla="*/ 3986786 w 11663118"/>
              <a:gd name="connsiteY36" fmla="*/ 4139920 h 4451632"/>
              <a:gd name="connsiteX37" fmla="*/ 4308333 w 11663118"/>
              <a:gd name="connsiteY37" fmla="*/ 4160017 h 4451632"/>
              <a:gd name="connsiteX38" fmla="*/ 5051911 w 11663118"/>
              <a:gd name="connsiteY38" fmla="*/ 4200211 h 4451632"/>
              <a:gd name="connsiteX39" fmla="*/ 5413652 w 11663118"/>
              <a:gd name="connsiteY39" fmla="*/ 4220307 h 4451632"/>
              <a:gd name="connsiteX40" fmla="*/ 5825634 w 11663118"/>
              <a:gd name="connsiteY40" fmla="*/ 4230356 h 4451632"/>
              <a:gd name="connsiteX41" fmla="*/ 6589309 w 11663118"/>
              <a:gd name="connsiteY41" fmla="*/ 4310742 h 4451632"/>
              <a:gd name="connsiteX42" fmla="*/ 6860614 w 11663118"/>
              <a:gd name="connsiteY42" fmla="*/ 4340887 h 4451632"/>
              <a:gd name="connsiteX43" fmla="*/ 7162065 w 11663118"/>
              <a:gd name="connsiteY43" fmla="*/ 4350936 h 4451632"/>
              <a:gd name="connsiteX44" fmla="*/ 7383128 w 11663118"/>
              <a:gd name="connsiteY44" fmla="*/ 4360984 h 4451632"/>
              <a:gd name="connsiteX45" fmla="*/ 8307577 w 11663118"/>
              <a:gd name="connsiteY45" fmla="*/ 4401178 h 4451632"/>
              <a:gd name="connsiteX46" fmla="*/ 8438205 w 11663118"/>
              <a:gd name="connsiteY46" fmla="*/ 4421274 h 4451632"/>
              <a:gd name="connsiteX47" fmla="*/ 8799946 w 11663118"/>
              <a:gd name="connsiteY47" fmla="*/ 4431323 h 4451632"/>
              <a:gd name="connsiteX48" fmla="*/ 9051155 w 11663118"/>
              <a:gd name="connsiteY48" fmla="*/ 4451419 h 4451632"/>
              <a:gd name="connsiteX0" fmla="*/ 8217142 w 11663762"/>
              <a:gd name="connsiteY0" fmla="*/ 0 h 4451632"/>
              <a:gd name="connsiteX1" fmla="*/ 9010961 w 11663762"/>
              <a:gd name="connsiteY1" fmla="*/ 20096 h 4451632"/>
              <a:gd name="connsiteX2" fmla="*/ 10668939 w 11663762"/>
              <a:gd name="connsiteY2" fmla="*/ 140676 h 4451632"/>
              <a:gd name="connsiteX3" fmla="*/ 11660209 w 11663762"/>
              <a:gd name="connsiteY3" fmla="*/ 435596 h 4451632"/>
              <a:gd name="connsiteX4" fmla="*/ 11362276 w 11663762"/>
              <a:gd name="connsiteY4" fmla="*/ 653142 h 4451632"/>
              <a:gd name="connsiteX5" fmla="*/ 10437827 w 11663762"/>
              <a:gd name="connsiteY5" fmla="*/ 803868 h 4451632"/>
              <a:gd name="connsiteX6" fmla="*/ 10196667 w 11663762"/>
              <a:gd name="connsiteY6" fmla="*/ 823964 h 4451632"/>
              <a:gd name="connsiteX7" fmla="*/ 7654434 w 11663762"/>
              <a:gd name="connsiteY7" fmla="*/ 834013 h 4451632"/>
              <a:gd name="connsiteX8" fmla="*/ 5735199 w 11663762"/>
              <a:gd name="connsiteY8" fmla="*/ 904351 h 4451632"/>
              <a:gd name="connsiteX9" fmla="*/ 5463893 w 11663762"/>
              <a:gd name="connsiteY9" fmla="*/ 934496 h 4451632"/>
              <a:gd name="connsiteX10" fmla="*/ 4519348 w 11663762"/>
              <a:gd name="connsiteY10" fmla="*/ 944545 h 4451632"/>
              <a:gd name="connsiteX11" fmla="*/ 4288236 w 11663762"/>
              <a:gd name="connsiteY11" fmla="*/ 964641 h 4451632"/>
              <a:gd name="connsiteX12" fmla="*/ 3916447 w 11663762"/>
              <a:gd name="connsiteY12" fmla="*/ 1014883 h 4451632"/>
              <a:gd name="connsiteX13" fmla="*/ 3072386 w 11663762"/>
              <a:gd name="connsiteY13" fmla="*/ 1055076 h 4451632"/>
              <a:gd name="connsiteX14" fmla="*/ 2278566 w 11663762"/>
              <a:gd name="connsiteY14" fmla="*/ 1125415 h 4451632"/>
              <a:gd name="connsiteX15" fmla="*/ 2077599 w 11663762"/>
              <a:gd name="connsiteY15" fmla="*/ 1145512 h 4451632"/>
              <a:gd name="connsiteX16" fmla="*/ 1916825 w 11663762"/>
              <a:gd name="connsiteY16" fmla="*/ 1155560 h 4451632"/>
              <a:gd name="connsiteX17" fmla="*/ 1685713 w 11663762"/>
              <a:gd name="connsiteY17" fmla="*/ 1205802 h 4451632"/>
              <a:gd name="connsiteX18" fmla="*/ 1163199 w 11663762"/>
              <a:gd name="connsiteY18" fmla="*/ 1286189 h 4451632"/>
              <a:gd name="connsiteX19" fmla="*/ 861748 w 11663762"/>
              <a:gd name="connsiteY19" fmla="*/ 1416817 h 4451632"/>
              <a:gd name="connsiteX20" fmla="*/ 741168 w 11663762"/>
              <a:gd name="connsiteY20" fmla="*/ 1467059 h 4451632"/>
              <a:gd name="connsiteX21" fmla="*/ 379427 w 11663762"/>
              <a:gd name="connsiteY21" fmla="*/ 1768509 h 4451632"/>
              <a:gd name="connsiteX22" fmla="*/ 288992 w 11663762"/>
              <a:gd name="connsiteY22" fmla="*/ 1899138 h 4451632"/>
              <a:gd name="connsiteX23" fmla="*/ 138267 w 11663762"/>
              <a:gd name="connsiteY23" fmla="*/ 2210637 h 4451632"/>
              <a:gd name="connsiteX24" fmla="*/ 98073 w 11663762"/>
              <a:gd name="connsiteY24" fmla="*/ 2401556 h 4451632"/>
              <a:gd name="connsiteX25" fmla="*/ 17687 w 11663762"/>
              <a:gd name="connsiteY25" fmla="*/ 2713054 h 4451632"/>
              <a:gd name="connsiteX26" fmla="*/ 17687 w 11663762"/>
              <a:gd name="connsiteY26" fmla="*/ 3275762 h 4451632"/>
              <a:gd name="connsiteX27" fmla="*/ 158364 w 11663762"/>
              <a:gd name="connsiteY27" fmla="*/ 3436536 h 4451632"/>
              <a:gd name="connsiteX28" fmla="*/ 590443 w 11663762"/>
              <a:gd name="connsiteY28" fmla="*/ 3637503 h 4451632"/>
              <a:gd name="connsiteX29" fmla="*/ 871797 w 11663762"/>
              <a:gd name="connsiteY29" fmla="*/ 3758083 h 4451632"/>
              <a:gd name="connsiteX30" fmla="*/ 1112957 w 11663762"/>
              <a:gd name="connsiteY30" fmla="*/ 3808325 h 4451632"/>
              <a:gd name="connsiteX31" fmla="*/ 1776148 w 11663762"/>
              <a:gd name="connsiteY31" fmla="*/ 3908808 h 4451632"/>
              <a:gd name="connsiteX32" fmla="*/ 2137889 w 11663762"/>
              <a:gd name="connsiteY32" fmla="*/ 3979147 h 4451632"/>
              <a:gd name="connsiteX33" fmla="*/ 2921660 w 11663762"/>
              <a:gd name="connsiteY33" fmla="*/ 4039437 h 4451632"/>
              <a:gd name="connsiteX34" fmla="*/ 3293449 w 11663762"/>
              <a:gd name="connsiteY34" fmla="*/ 4099727 h 4451632"/>
              <a:gd name="connsiteX35" fmla="*/ 3986786 w 11663762"/>
              <a:gd name="connsiteY35" fmla="*/ 4139920 h 4451632"/>
              <a:gd name="connsiteX36" fmla="*/ 4308333 w 11663762"/>
              <a:gd name="connsiteY36" fmla="*/ 4160017 h 4451632"/>
              <a:gd name="connsiteX37" fmla="*/ 5051911 w 11663762"/>
              <a:gd name="connsiteY37" fmla="*/ 4200211 h 4451632"/>
              <a:gd name="connsiteX38" fmla="*/ 5413652 w 11663762"/>
              <a:gd name="connsiteY38" fmla="*/ 4220307 h 4451632"/>
              <a:gd name="connsiteX39" fmla="*/ 5825634 w 11663762"/>
              <a:gd name="connsiteY39" fmla="*/ 4230356 h 4451632"/>
              <a:gd name="connsiteX40" fmla="*/ 6589309 w 11663762"/>
              <a:gd name="connsiteY40" fmla="*/ 4310742 h 4451632"/>
              <a:gd name="connsiteX41" fmla="*/ 6860614 w 11663762"/>
              <a:gd name="connsiteY41" fmla="*/ 4340887 h 4451632"/>
              <a:gd name="connsiteX42" fmla="*/ 7162065 w 11663762"/>
              <a:gd name="connsiteY42" fmla="*/ 4350936 h 4451632"/>
              <a:gd name="connsiteX43" fmla="*/ 7383128 w 11663762"/>
              <a:gd name="connsiteY43" fmla="*/ 4360984 h 4451632"/>
              <a:gd name="connsiteX44" fmla="*/ 8307577 w 11663762"/>
              <a:gd name="connsiteY44" fmla="*/ 4401178 h 4451632"/>
              <a:gd name="connsiteX45" fmla="*/ 8438205 w 11663762"/>
              <a:gd name="connsiteY45" fmla="*/ 4421274 h 4451632"/>
              <a:gd name="connsiteX46" fmla="*/ 8799946 w 11663762"/>
              <a:gd name="connsiteY46" fmla="*/ 4431323 h 4451632"/>
              <a:gd name="connsiteX47" fmla="*/ 9051155 w 11663762"/>
              <a:gd name="connsiteY47" fmla="*/ 4451419 h 4451632"/>
              <a:gd name="connsiteX0" fmla="*/ 8217142 w 11664939"/>
              <a:gd name="connsiteY0" fmla="*/ 0 h 4451632"/>
              <a:gd name="connsiteX1" fmla="*/ 9010961 w 11664939"/>
              <a:gd name="connsiteY1" fmla="*/ 20096 h 4451632"/>
              <a:gd name="connsiteX2" fmla="*/ 10668939 w 11664939"/>
              <a:gd name="connsiteY2" fmla="*/ 140676 h 4451632"/>
              <a:gd name="connsiteX3" fmla="*/ 11660209 w 11664939"/>
              <a:gd name="connsiteY3" fmla="*/ 435596 h 4451632"/>
              <a:gd name="connsiteX4" fmla="*/ 11362276 w 11664939"/>
              <a:gd name="connsiteY4" fmla="*/ 653142 h 4451632"/>
              <a:gd name="connsiteX5" fmla="*/ 10196667 w 11664939"/>
              <a:gd name="connsiteY5" fmla="*/ 823964 h 4451632"/>
              <a:gd name="connsiteX6" fmla="*/ 7654434 w 11664939"/>
              <a:gd name="connsiteY6" fmla="*/ 834013 h 4451632"/>
              <a:gd name="connsiteX7" fmla="*/ 5735199 w 11664939"/>
              <a:gd name="connsiteY7" fmla="*/ 904351 h 4451632"/>
              <a:gd name="connsiteX8" fmla="*/ 5463893 w 11664939"/>
              <a:gd name="connsiteY8" fmla="*/ 934496 h 4451632"/>
              <a:gd name="connsiteX9" fmla="*/ 4519348 w 11664939"/>
              <a:gd name="connsiteY9" fmla="*/ 944545 h 4451632"/>
              <a:gd name="connsiteX10" fmla="*/ 4288236 w 11664939"/>
              <a:gd name="connsiteY10" fmla="*/ 964641 h 4451632"/>
              <a:gd name="connsiteX11" fmla="*/ 3916447 w 11664939"/>
              <a:gd name="connsiteY11" fmla="*/ 1014883 h 4451632"/>
              <a:gd name="connsiteX12" fmla="*/ 3072386 w 11664939"/>
              <a:gd name="connsiteY12" fmla="*/ 1055076 h 4451632"/>
              <a:gd name="connsiteX13" fmla="*/ 2278566 w 11664939"/>
              <a:gd name="connsiteY13" fmla="*/ 1125415 h 4451632"/>
              <a:gd name="connsiteX14" fmla="*/ 2077599 w 11664939"/>
              <a:gd name="connsiteY14" fmla="*/ 1145512 h 4451632"/>
              <a:gd name="connsiteX15" fmla="*/ 1916825 w 11664939"/>
              <a:gd name="connsiteY15" fmla="*/ 1155560 h 4451632"/>
              <a:gd name="connsiteX16" fmla="*/ 1685713 w 11664939"/>
              <a:gd name="connsiteY16" fmla="*/ 1205802 h 4451632"/>
              <a:gd name="connsiteX17" fmla="*/ 1163199 w 11664939"/>
              <a:gd name="connsiteY17" fmla="*/ 1286189 h 4451632"/>
              <a:gd name="connsiteX18" fmla="*/ 861748 w 11664939"/>
              <a:gd name="connsiteY18" fmla="*/ 1416817 h 4451632"/>
              <a:gd name="connsiteX19" fmla="*/ 741168 w 11664939"/>
              <a:gd name="connsiteY19" fmla="*/ 1467059 h 4451632"/>
              <a:gd name="connsiteX20" fmla="*/ 379427 w 11664939"/>
              <a:gd name="connsiteY20" fmla="*/ 1768509 h 4451632"/>
              <a:gd name="connsiteX21" fmla="*/ 288992 w 11664939"/>
              <a:gd name="connsiteY21" fmla="*/ 1899138 h 4451632"/>
              <a:gd name="connsiteX22" fmla="*/ 138267 w 11664939"/>
              <a:gd name="connsiteY22" fmla="*/ 2210637 h 4451632"/>
              <a:gd name="connsiteX23" fmla="*/ 98073 w 11664939"/>
              <a:gd name="connsiteY23" fmla="*/ 2401556 h 4451632"/>
              <a:gd name="connsiteX24" fmla="*/ 17687 w 11664939"/>
              <a:gd name="connsiteY24" fmla="*/ 2713054 h 4451632"/>
              <a:gd name="connsiteX25" fmla="*/ 17687 w 11664939"/>
              <a:gd name="connsiteY25" fmla="*/ 3275762 h 4451632"/>
              <a:gd name="connsiteX26" fmla="*/ 158364 w 11664939"/>
              <a:gd name="connsiteY26" fmla="*/ 3436536 h 4451632"/>
              <a:gd name="connsiteX27" fmla="*/ 590443 w 11664939"/>
              <a:gd name="connsiteY27" fmla="*/ 3637503 h 4451632"/>
              <a:gd name="connsiteX28" fmla="*/ 871797 w 11664939"/>
              <a:gd name="connsiteY28" fmla="*/ 3758083 h 4451632"/>
              <a:gd name="connsiteX29" fmla="*/ 1112957 w 11664939"/>
              <a:gd name="connsiteY29" fmla="*/ 3808325 h 4451632"/>
              <a:gd name="connsiteX30" fmla="*/ 1776148 w 11664939"/>
              <a:gd name="connsiteY30" fmla="*/ 3908808 h 4451632"/>
              <a:gd name="connsiteX31" fmla="*/ 2137889 w 11664939"/>
              <a:gd name="connsiteY31" fmla="*/ 3979147 h 4451632"/>
              <a:gd name="connsiteX32" fmla="*/ 2921660 w 11664939"/>
              <a:gd name="connsiteY32" fmla="*/ 4039437 h 4451632"/>
              <a:gd name="connsiteX33" fmla="*/ 3293449 w 11664939"/>
              <a:gd name="connsiteY33" fmla="*/ 4099727 h 4451632"/>
              <a:gd name="connsiteX34" fmla="*/ 3986786 w 11664939"/>
              <a:gd name="connsiteY34" fmla="*/ 4139920 h 4451632"/>
              <a:gd name="connsiteX35" fmla="*/ 4308333 w 11664939"/>
              <a:gd name="connsiteY35" fmla="*/ 4160017 h 4451632"/>
              <a:gd name="connsiteX36" fmla="*/ 5051911 w 11664939"/>
              <a:gd name="connsiteY36" fmla="*/ 4200211 h 4451632"/>
              <a:gd name="connsiteX37" fmla="*/ 5413652 w 11664939"/>
              <a:gd name="connsiteY37" fmla="*/ 4220307 h 4451632"/>
              <a:gd name="connsiteX38" fmla="*/ 5825634 w 11664939"/>
              <a:gd name="connsiteY38" fmla="*/ 4230356 h 4451632"/>
              <a:gd name="connsiteX39" fmla="*/ 6589309 w 11664939"/>
              <a:gd name="connsiteY39" fmla="*/ 4310742 h 4451632"/>
              <a:gd name="connsiteX40" fmla="*/ 6860614 w 11664939"/>
              <a:gd name="connsiteY40" fmla="*/ 4340887 h 4451632"/>
              <a:gd name="connsiteX41" fmla="*/ 7162065 w 11664939"/>
              <a:gd name="connsiteY41" fmla="*/ 4350936 h 4451632"/>
              <a:gd name="connsiteX42" fmla="*/ 7383128 w 11664939"/>
              <a:gd name="connsiteY42" fmla="*/ 4360984 h 4451632"/>
              <a:gd name="connsiteX43" fmla="*/ 8307577 w 11664939"/>
              <a:gd name="connsiteY43" fmla="*/ 4401178 h 4451632"/>
              <a:gd name="connsiteX44" fmla="*/ 8438205 w 11664939"/>
              <a:gd name="connsiteY44" fmla="*/ 4421274 h 4451632"/>
              <a:gd name="connsiteX45" fmla="*/ 8799946 w 11664939"/>
              <a:gd name="connsiteY45" fmla="*/ 4431323 h 4451632"/>
              <a:gd name="connsiteX46" fmla="*/ 9051155 w 11664939"/>
              <a:gd name="connsiteY46" fmla="*/ 4451419 h 4451632"/>
              <a:gd name="connsiteX0" fmla="*/ 8217142 w 11664939"/>
              <a:gd name="connsiteY0" fmla="*/ 0 h 4451632"/>
              <a:gd name="connsiteX1" fmla="*/ 9010961 w 11664939"/>
              <a:gd name="connsiteY1" fmla="*/ 20096 h 4451632"/>
              <a:gd name="connsiteX2" fmla="*/ 10668939 w 11664939"/>
              <a:gd name="connsiteY2" fmla="*/ 140676 h 4451632"/>
              <a:gd name="connsiteX3" fmla="*/ 11660209 w 11664939"/>
              <a:gd name="connsiteY3" fmla="*/ 435596 h 4451632"/>
              <a:gd name="connsiteX4" fmla="*/ 11362276 w 11664939"/>
              <a:gd name="connsiteY4" fmla="*/ 653142 h 4451632"/>
              <a:gd name="connsiteX5" fmla="*/ 10196667 w 11664939"/>
              <a:gd name="connsiteY5" fmla="*/ 823964 h 4451632"/>
              <a:gd name="connsiteX6" fmla="*/ 7654434 w 11664939"/>
              <a:gd name="connsiteY6" fmla="*/ 834013 h 4451632"/>
              <a:gd name="connsiteX7" fmla="*/ 5735199 w 11664939"/>
              <a:gd name="connsiteY7" fmla="*/ 904351 h 4451632"/>
              <a:gd name="connsiteX8" fmla="*/ 5463893 w 11664939"/>
              <a:gd name="connsiteY8" fmla="*/ 934496 h 4451632"/>
              <a:gd name="connsiteX9" fmla="*/ 4519348 w 11664939"/>
              <a:gd name="connsiteY9" fmla="*/ 944545 h 4451632"/>
              <a:gd name="connsiteX10" fmla="*/ 4288236 w 11664939"/>
              <a:gd name="connsiteY10" fmla="*/ 964641 h 4451632"/>
              <a:gd name="connsiteX11" fmla="*/ 3916447 w 11664939"/>
              <a:gd name="connsiteY11" fmla="*/ 1014883 h 4451632"/>
              <a:gd name="connsiteX12" fmla="*/ 3072386 w 11664939"/>
              <a:gd name="connsiteY12" fmla="*/ 1055076 h 4451632"/>
              <a:gd name="connsiteX13" fmla="*/ 2278566 w 11664939"/>
              <a:gd name="connsiteY13" fmla="*/ 1125415 h 4451632"/>
              <a:gd name="connsiteX14" fmla="*/ 2077599 w 11664939"/>
              <a:gd name="connsiteY14" fmla="*/ 1145512 h 4451632"/>
              <a:gd name="connsiteX15" fmla="*/ 1916825 w 11664939"/>
              <a:gd name="connsiteY15" fmla="*/ 1155560 h 4451632"/>
              <a:gd name="connsiteX16" fmla="*/ 1685713 w 11664939"/>
              <a:gd name="connsiteY16" fmla="*/ 1205802 h 4451632"/>
              <a:gd name="connsiteX17" fmla="*/ 1163199 w 11664939"/>
              <a:gd name="connsiteY17" fmla="*/ 1286189 h 4451632"/>
              <a:gd name="connsiteX18" fmla="*/ 861748 w 11664939"/>
              <a:gd name="connsiteY18" fmla="*/ 1416817 h 4451632"/>
              <a:gd name="connsiteX19" fmla="*/ 741168 w 11664939"/>
              <a:gd name="connsiteY19" fmla="*/ 1467059 h 4451632"/>
              <a:gd name="connsiteX20" fmla="*/ 379427 w 11664939"/>
              <a:gd name="connsiteY20" fmla="*/ 1768509 h 4451632"/>
              <a:gd name="connsiteX21" fmla="*/ 288992 w 11664939"/>
              <a:gd name="connsiteY21" fmla="*/ 1899138 h 4451632"/>
              <a:gd name="connsiteX22" fmla="*/ 138267 w 11664939"/>
              <a:gd name="connsiteY22" fmla="*/ 2210637 h 4451632"/>
              <a:gd name="connsiteX23" fmla="*/ 98073 w 11664939"/>
              <a:gd name="connsiteY23" fmla="*/ 2401556 h 4451632"/>
              <a:gd name="connsiteX24" fmla="*/ 17687 w 11664939"/>
              <a:gd name="connsiteY24" fmla="*/ 2713054 h 4451632"/>
              <a:gd name="connsiteX25" fmla="*/ 17687 w 11664939"/>
              <a:gd name="connsiteY25" fmla="*/ 3275762 h 4451632"/>
              <a:gd name="connsiteX26" fmla="*/ 158364 w 11664939"/>
              <a:gd name="connsiteY26" fmla="*/ 3436536 h 4451632"/>
              <a:gd name="connsiteX27" fmla="*/ 590443 w 11664939"/>
              <a:gd name="connsiteY27" fmla="*/ 3637503 h 4451632"/>
              <a:gd name="connsiteX28" fmla="*/ 871797 w 11664939"/>
              <a:gd name="connsiteY28" fmla="*/ 3758083 h 4451632"/>
              <a:gd name="connsiteX29" fmla="*/ 1112957 w 11664939"/>
              <a:gd name="connsiteY29" fmla="*/ 3808325 h 4451632"/>
              <a:gd name="connsiteX30" fmla="*/ 1776148 w 11664939"/>
              <a:gd name="connsiteY30" fmla="*/ 3908808 h 4451632"/>
              <a:gd name="connsiteX31" fmla="*/ 2137889 w 11664939"/>
              <a:gd name="connsiteY31" fmla="*/ 3979147 h 4451632"/>
              <a:gd name="connsiteX32" fmla="*/ 2921660 w 11664939"/>
              <a:gd name="connsiteY32" fmla="*/ 4039437 h 4451632"/>
              <a:gd name="connsiteX33" fmla="*/ 3293449 w 11664939"/>
              <a:gd name="connsiteY33" fmla="*/ 4099727 h 4451632"/>
              <a:gd name="connsiteX34" fmla="*/ 3986786 w 11664939"/>
              <a:gd name="connsiteY34" fmla="*/ 4139920 h 4451632"/>
              <a:gd name="connsiteX35" fmla="*/ 4308333 w 11664939"/>
              <a:gd name="connsiteY35" fmla="*/ 4160017 h 4451632"/>
              <a:gd name="connsiteX36" fmla="*/ 5051911 w 11664939"/>
              <a:gd name="connsiteY36" fmla="*/ 4200211 h 4451632"/>
              <a:gd name="connsiteX37" fmla="*/ 5413652 w 11664939"/>
              <a:gd name="connsiteY37" fmla="*/ 4220307 h 4451632"/>
              <a:gd name="connsiteX38" fmla="*/ 5825634 w 11664939"/>
              <a:gd name="connsiteY38" fmla="*/ 4230356 h 4451632"/>
              <a:gd name="connsiteX39" fmla="*/ 6589309 w 11664939"/>
              <a:gd name="connsiteY39" fmla="*/ 4310742 h 4451632"/>
              <a:gd name="connsiteX40" fmla="*/ 6860614 w 11664939"/>
              <a:gd name="connsiteY40" fmla="*/ 4340887 h 4451632"/>
              <a:gd name="connsiteX41" fmla="*/ 7162065 w 11664939"/>
              <a:gd name="connsiteY41" fmla="*/ 4350936 h 4451632"/>
              <a:gd name="connsiteX42" fmla="*/ 7383128 w 11664939"/>
              <a:gd name="connsiteY42" fmla="*/ 4360984 h 4451632"/>
              <a:gd name="connsiteX43" fmla="*/ 8307577 w 11664939"/>
              <a:gd name="connsiteY43" fmla="*/ 4401178 h 4451632"/>
              <a:gd name="connsiteX44" fmla="*/ 8438205 w 11664939"/>
              <a:gd name="connsiteY44" fmla="*/ 4421274 h 4451632"/>
              <a:gd name="connsiteX45" fmla="*/ 8799946 w 11664939"/>
              <a:gd name="connsiteY45" fmla="*/ 4431323 h 4451632"/>
              <a:gd name="connsiteX46" fmla="*/ 9051155 w 11664939"/>
              <a:gd name="connsiteY46" fmla="*/ 4451419 h 4451632"/>
              <a:gd name="connsiteX0" fmla="*/ 8217142 w 11664964"/>
              <a:gd name="connsiteY0" fmla="*/ 0 h 4451632"/>
              <a:gd name="connsiteX1" fmla="*/ 9010961 w 11664964"/>
              <a:gd name="connsiteY1" fmla="*/ 20096 h 4451632"/>
              <a:gd name="connsiteX2" fmla="*/ 10668939 w 11664964"/>
              <a:gd name="connsiteY2" fmla="*/ 140676 h 4451632"/>
              <a:gd name="connsiteX3" fmla="*/ 11660209 w 11664964"/>
              <a:gd name="connsiteY3" fmla="*/ 435596 h 4451632"/>
              <a:gd name="connsiteX4" fmla="*/ 11362276 w 11664964"/>
              <a:gd name="connsiteY4" fmla="*/ 653142 h 4451632"/>
              <a:gd name="connsiteX5" fmla="*/ 10196667 w 11664964"/>
              <a:gd name="connsiteY5" fmla="*/ 823964 h 4451632"/>
              <a:gd name="connsiteX6" fmla="*/ 7654434 w 11664964"/>
              <a:gd name="connsiteY6" fmla="*/ 834013 h 4451632"/>
              <a:gd name="connsiteX7" fmla="*/ 5735199 w 11664964"/>
              <a:gd name="connsiteY7" fmla="*/ 904351 h 4451632"/>
              <a:gd name="connsiteX8" fmla="*/ 5463893 w 11664964"/>
              <a:gd name="connsiteY8" fmla="*/ 934496 h 4451632"/>
              <a:gd name="connsiteX9" fmla="*/ 4519348 w 11664964"/>
              <a:gd name="connsiteY9" fmla="*/ 944545 h 4451632"/>
              <a:gd name="connsiteX10" fmla="*/ 4288236 w 11664964"/>
              <a:gd name="connsiteY10" fmla="*/ 964641 h 4451632"/>
              <a:gd name="connsiteX11" fmla="*/ 3916447 w 11664964"/>
              <a:gd name="connsiteY11" fmla="*/ 1014883 h 4451632"/>
              <a:gd name="connsiteX12" fmla="*/ 3072386 w 11664964"/>
              <a:gd name="connsiteY12" fmla="*/ 1055076 h 4451632"/>
              <a:gd name="connsiteX13" fmla="*/ 2278566 w 11664964"/>
              <a:gd name="connsiteY13" fmla="*/ 1125415 h 4451632"/>
              <a:gd name="connsiteX14" fmla="*/ 2077599 w 11664964"/>
              <a:gd name="connsiteY14" fmla="*/ 1145512 h 4451632"/>
              <a:gd name="connsiteX15" fmla="*/ 1916825 w 11664964"/>
              <a:gd name="connsiteY15" fmla="*/ 1155560 h 4451632"/>
              <a:gd name="connsiteX16" fmla="*/ 1685713 w 11664964"/>
              <a:gd name="connsiteY16" fmla="*/ 1205802 h 4451632"/>
              <a:gd name="connsiteX17" fmla="*/ 1163199 w 11664964"/>
              <a:gd name="connsiteY17" fmla="*/ 1286189 h 4451632"/>
              <a:gd name="connsiteX18" fmla="*/ 861748 w 11664964"/>
              <a:gd name="connsiteY18" fmla="*/ 1416817 h 4451632"/>
              <a:gd name="connsiteX19" fmla="*/ 741168 w 11664964"/>
              <a:gd name="connsiteY19" fmla="*/ 1467059 h 4451632"/>
              <a:gd name="connsiteX20" fmla="*/ 379427 w 11664964"/>
              <a:gd name="connsiteY20" fmla="*/ 1768509 h 4451632"/>
              <a:gd name="connsiteX21" fmla="*/ 288992 w 11664964"/>
              <a:gd name="connsiteY21" fmla="*/ 1899138 h 4451632"/>
              <a:gd name="connsiteX22" fmla="*/ 138267 w 11664964"/>
              <a:gd name="connsiteY22" fmla="*/ 2210637 h 4451632"/>
              <a:gd name="connsiteX23" fmla="*/ 98073 w 11664964"/>
              <a:gd name="connsiteY23" fmla="*/ 2401556 h 4451632"/>
              <a:gd name="connsiteX24" fmla="*/ 17687 w 11664964"/>
              <a:gd name="connsiteY24" fmla="*/ 2713054 h 4451632"/>
              <a:gd name="connsiteX25" fmla="*/ 17687 w 11664964"/>
              <a:gd name="connsiteY25" fmla="*/ 3275762 h 4451632"/>
              <a:gd name="connsiteX26" fmla="*/ 158364 w 11664964"/>
              <a:gd name="connsiteY26" fmla="*/ 3436536 h 4451632"/>
              <a:gd name="connsiteX27" fmla="*/ 590443 w 11664964"/>
              <a:gd name="connsiteY27" fmla="*/ 3637503 h 4451632"/>
              <a:gd name="connsiteX28" fmla="*/ 871797 w 11664964"/>
              <a:gd name="connsiteY28" fmla="*/ 3758083 h 4451632"/>
              <a:gd name="connsiteX29" fmla="*/ 1112957 w 11664964"/>
              <a:gd name="connsiteY29" fmla="*/ 3808325 h 4451632"/>
              <a:gd name="connsiteX30" fmla="*/ 1776148 w 11664964"/>
              <a:gd name="connsiteY30" fmla="*/ 3908808 h 4451632"/>
              <a:gd name="connsiteX31" fmla="*/ 2137889 w 11664964"/>
              <a:gd name="connsiteY31" fmla="*/ 3979147 h 4451632"/>
              <a:gd name="connsiteX32" fmla="*/ 2921660 w 11664964"/>
              <a:gd name="connsiteY32" fmla="*/ 4039437 h 4451632"/>
              <a:gd name="connsiteX33" fmla="*/ 3293449 w 11664964"/>
              <a:gd name="connsiteY33" fmla="*/ 4099727 h 4451632"/>
              <a:gd name="connsiteX34" fmla="*/ 3986786 w 11664964"/>
              <a:gd name="connsiteY34" fmla="*/ 4139920 h 4451632"/>
              <a:gd name="connsiteX35" fmla="*/ 4308333 w 11664964"/>
              <a:gd name="connsiteY35" fmla="*/ 4160017 h 4451632"/>
              <a:gd name="connsiteX36" fmla="*/ 5051911 w 11664964"/>
              <a:gd name="connsiteY36" fmla="*/ 4200211 h 4451632"/>
              <a:gd name="connsiteX37" fmla="*/ 5413652 w 11664964"/>
              <a:gd name="connsiteY37" fmla="*/ 4220307 h 4451632"/>
              <a:gd name="connsiteX38" fmla="*/ 5825634 w 11664964"/>
              <a:gd name="connsiteY38" fmla="*/ 4230356 h 4451632"/>
              <a:gd name="connsiteX39" fmla="*/ 6589309 w 11664964"/>
              <a:gd name="connsiteY39" fmla="*/ 4310742 h 4451632"/>
              <a:gd name="connsiteX40" fmla="*/ 6860614 w 11664964"/>
              <a:gd name="connsiteY40" fmla="*/ 4340887 h 4451632"/>
              <a:gd name="connsiteX41" fmla="*/ 7162065 w 11664964"/>
              <a:gd name="connsiteY41" fmla="*/ 4350936 h 4451632"/>
              <a:gd name="connsiteX42" fmla="*/ 7383128 w 11664964"/>
              <a:gd name="connsiteY42" fmla="*/ 4360984 h 4451632"/>
              <a:gd name="connsiteX43" fmla="*/ 8307577 w 11664964"/>
              <a:gd name="connsiteY43" fmla="*/ 4401178 h 4451632"/>
              <a:gd name="connsiteX44" fmla="*/ 8438205 w 11664964"/>
              <a:gd name="connsiteY44" fmla="*/ 4421274 h 4451632"/>
              <a:gd name="connsiteX45" fmla="*/ 8799946 w 11664964"/>
              <a:gd name="connsiteY45" fmla="*/ 4431323 h 4451632"/>
              <a:gd name="connsiteX46" fmla="*/ 9051155 w 11664964"/>
              <a:gd name="connsiteY46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5463893 w 11665852"/>
              <a:gd name="connsiteY8" fmla="*/ 934496 h 4451632"/>
              <a:gd name="connsiteX9" fmla="*/ 4519348 w 11665852"/>
              <a:gd name="connsiteY9" fmla="*/ 944545 h 4451632"/>
              <a:gd name="connsiteX10" fmla="*/ 4288236 w 11665852"/>
              <a:gd name="connsiteY10" fmla="*/ 964641 h 4451632"/>
              <a:gd name="connsiteX11" fmla="*/ 3916447 w 11665852"/>
              <a:gd name="connsiteY11" fmla="*/ 1014883 h 4451632"/>
              <a:gd name="connsiteX12" fmla="*/ 3072386 w 11665852"/>
              <a:gd name="connsiteY12" fmla="*/ 1055076 h 4451632"/>
              <a:gd name="connsiteX13" fmla="*/ 2278566 w 11665852"/>
              <a:gd name="connsiteY13" fmla="*/ 1125415 h 4451632"/>
              <a:gd name="connsiteX14" fmla="*/ 2077599 w 11665852"/>
              <a:gd name="connsiteY14" fmla="*/ 1145512 h 4451632"/>
              <a:gd name="connsiteX15" fmla="*/ 1916825 w 11665852"/>
              <a:gd name="connsiteY15" fmla="*/ 1155560 h 4451632"/>
              <a:gd name="connsiteX16" fmla="*/ 1685713 w 11665852"/>
              <a:gd name="connsiteY16" fmla="*/ 1205802 h 4451632"/>
              <a:gd name="connsiteX17" fmla="*/ 1163199 w 11665852"/>
              <a:gd name="connsiteY17" fmla="*/ 1286189 h 4451632"/>
              <a:gd name="connsiteX18" fmla="*/ 861748 w 11665852"/>
              <a:gd name="connsiteY18" fmla="*/ 1416817 h 4451632"/>
              <a:gd name="connsiteX19" fmla="*/ 741168 w 11665852"/>
              <a:gd name="connsiteY19" fmla="*/ 1467059 h 4451632"/>
              <a:gd name="connsiteX20" fmla="*/ 379427 w 11665852"/>
              <a:gd name="connsiteY20" fmla="*/ 1768509 h 4451632"/>
              <a:gd name="connsiteX21" fmla="*/ 288992 w 11665852"/>
              <a:gd name="connsiteY21" fmla="*/ 1899138 h 4451632"/>
              <a:gd name="connsiteX22" fmla="*/ 138267 w 11665852"/>
              <a:gd name="connsiteY22" fmla="*/ 2210637 h 4451632"/>
              <a:gd name="connsiteX23" fmla="*/ 98073 w 11665852"/>
              <a:gd name="connsiteY23" fmla="*/ 2401556 h 4451632"/>
              <a:gd name="connsiteX24" fmla="*/ 17687 w 11665852"/>
              <a:gd name="connsiteY24" fmla="*/ 2713054 h 4451632"/>
              <a:gd name="connsiteX25" fmla="*/ 17687 w 11665852"/>
              <a:gd name="connsiteY25" fmla="*/ 3275762 h 4451632"/>
              <a:gd name="connsiteX26" fmla="*/ 158364 w 11665852"/>
              <a:gd name="connsiteY26" fmla="*/ 3436536 h 4451632"/>
              <a:gd name="connsiteX27" fmla="*/ 590443 w 11665852"/>
              <a:gd name="connsiteY27" fmla="*/ 3637503 h 4451632"/>
              <a:gd name="connsiteX28" fmla="*/ 871797 w 11665852"/>
              <a:gd name="connsiteY28" fmla="*/ 3758083 h 4451632"/>
              <a:gd name="connsiteX29" fmla="*/ 1112957 w 11665852"/>
              <a:gd name="connsiteY29" fmla="*/ 3808325 h 4451632"/>
              <a:gd name="connsiteX30" fmla="*/ 1776148 w 11665852"/>
              <a:gd name="connsiteY30" fmla="*/ 3908808 h 4451632"/>
              <a:gd name="connsiteX31" fmla="*/ 2137889 w 11665852"/>
              <a:gd name="connsiteY31" fmla="*/ 3979147 h 4451632"/>
              <a:gd name="connsiteX32" fmla="*/ 2921660 w 11665852"/>
              <a:gd name="connsiteY32" fmla="*/ 4039437 h 4451632"/>
              <a:gd name="connsiteX33" fmla="*/ 3293449 w 11665852"/>
              <a:gd name="connsiteY33" fmla="*/ 4099727 h 4451632"/>
              <a:gd name="connsiteX34" fmla="*/ 3986786 w 11665852"/>
              <a:gd name="connsiteY34" fmla="*/ 4139920 h 4451632"/>
              <a:gd name="connsiteX35" fmla="*/ 4308333 w 11665852"/>
              <a:gd name="connsiteY35" fmla="*/ 4160017 h 4451632"/>
              <a:gd name="connsiteX36" fmla="*/ 5051911 w 11665852"/>
              <a:gd name="connsiteY36" fmla="*/ 4200211 h 4451632"/>
              <a:gd name="connsiteX37" fmla="*/ 5413652 w 11665852"/>
              <a:gd name="connsiteY37" fmla="*/ 4220307 h 4451632"/>
              <a:gd name="connsiteX38" fmla="*/ 5825634 w 11665852"/>
              <a:gd name="connsiteY38" fmla="*/ 4230356 h 4451632"/>
              <a:gd name="connsiteX39" fmla="*/ 6589309 w 11665852"/>
              <a:gd name="connsiteY39" fmla="*/ 4310742 h 4451632"/>
              <a:gd name="connsiteX40" fmla="*/ 6860614 w 11665852"/>
              <a:gd name="connsiteY40" fmla="*/ 4340887 h 4451632"/>
              <a:gd name="connsiteX41" fmla="*/ 7162065 w 11665852"/>
              <a:gd name="connsiteY41" fmla="*/ 4350936 h 4451632"/>
              <a:gd name="connsiteX42" fmla="*/ 7383128 w 11665852"/>
              <a:gd name="connsiteY42" fmla="*/ 4360984 h 4451632"/>
              <a:gd name="connsiteX43" fmla="*/ 8307577 w 11665852"/>
              <a:gd name="connsiteY43" fmla="*/ 4401178 h 4451632"/>
              <a:gd name="connsiteX44" fmla="*/ 8438205 w 11665852"/>
              <a:gd name="connsiteY44" fmla="*/ 4421274 h 4451632"/>
              <a:gd name="connsiteX45" fmla="*/ 8799946 w 11665852"/>
              <a:gd name="connsiteY45" fmla="*/ 4431323 h 4451632"/>
              <a:gd name="connsiteX46" fmla="*/ 9051155 w 11665852"/>
              <a:gd name="connsiteY46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916447 w 11665852"/>
              <a:gd name="connsiteY10" fmla="*/ 1014883 h 4451632"/>
              <a:gd name="connsiteX11" fmla="*/ 3072386 w 11665852"/>
              <a:gd name="connsiteY11" fmla="*/ 1055076 h 4451632"/>
              <a:gd name="connsiteX12" fmla="*/ 2278566 w 11665852"/>
              <a:gd name="connsiteY12" fmla="*/ 1125415 h 4451632"/>
              <a:gd name="connsiteX13" fmla="*/ 2077599 w 11665852"/>
              <a:gd name="connsiteY13" fmla="*/ 1145512 h 4451632"/>
              <a:gd name="connsiteX14" fmla="*/ 1916825 w 11665852"/>
              <a:gd name="connsiteY14" fmla="*/ 1155560 h 4451632"/>
              <a:gd name="connsiteX15" fmla="*/ 1685713 w 11665852"/>
              <a:gd name="connsiteY15" fmla="*/ 1205802 h 4451632"/>
              <a:gd name="connsiteX16" fmla="*/ 1163199 w 11665852"/>
              <a:gd name="connsiteY16" fmla="*/ 1286189 h 4451632"/>
              <a:gd name="connsiteX17" fmla="*/ 861748 w 11665852"/>
              <a:gd name="connsiteY17" fmla="*/ 1416817 h 4451632"/>
              <a:gd name="connsiteX18" fmla="*/ 741168 w 11665852"/>
              <a:gd name="connsiteY18" fmla="*/ 1467059 h 4451632"/>
              <a:gd name="connsiteX19" fmla="*/ 379427 w 11665852"/>
              <a:gd name="connsiteY19" fmla="*/ 1768509 h 4451632"/>
              <a:gd name="connsiteX20" fmla="*/ 288992 w 11665852"/>
              <a:gd name="connsiteY20" fmla="*/ 1899138 h 4451632"/>
              <a:gd name="connsiteX21" fmla="*/ 138267 w 11665852"/>
              <a:gd name="connsiteY21" fmla="*/ 2210637 h 4451632"/>
              <a:gd name="connsiteX22" fmla="*/ 98073 w 11665852"/>
              <a:gd name="connsiteY22" fmla="*/ 2401556 h 4451632"/>
              <a:gd name="connsiteX23" fmla="*/ 17687 w 11665852"/>
              <a:gd name="connsiteY23" fmla="*/ 2713054 h 4451632"/>
              <a:gd name="connsiteX24" fmla="*/ 17687 w 11665852"/>
              <a:gd name="connsiteY24" fmla="*/ 3275762 h 4451632"/>
              <a:gd name="connsiteX25" fmla="*/ 158364 w 11665852"/>
              <a:gd name="connsiteY25" fmla="*/ 3436536 h 4451632"/>
              <a:gd name="connsiteX26" fmla="*/ 590443 w 11665852"/>
              <a:gd name="connsiteY26" fmla="*/ 3637503 h 4451632"/>
              <a:gd name="connsiteX27" fmla="*/ 871797 w 11665852"/>
              <a:gd name="connsiteY27" fmla="*/ 3758083 h 4451632"/>
              <a:gd name="connsiteX28" fmla="*/ 1112957 w 11665852"/>
              <a:gd name="connsiteY28" fmla="*/ 3808325 h 4451632"/>
              <a:gd name="connsiteX29" fmla="*/ 1776148 w 11665852"/>
              <a:gd name="connsiteY29" fmla="*/ 3908808 h 4451632"/>
              <a:gd name="connsiteX30" fmla="*/ 2137889 w 11665852"/>
              <a:gd name="connsiteY30" fmla="*/ 3979147 h 4451632"/>
              <a:gd name="connsiteX31" fmla="*/ 2921660 w 11665852"/>
              <a:gd name="connsiteY31" fmla="*/ 4039437 h 4451632"/>
              <a:gd name="connsiteX32" fmla="*/ 3293449 w 11665852"/>
              <a:gd name="connsiteY32" fmla="*/ 4099727 h 4451632"/>
              <a:gd name="connsiteX33" fmla="*/ 3986786 w 11665852"/>
              <a:gd name="connsiteY33" fmla="*/ 4139920 h 4451632"/>
              <a:gd name="connsiteX34" fmla="*/ 4308333 w 11665852"/>
              <a:gd name="connsiteY34" fmla="*/ 4160017 h 4451632"/>
              <a:gd name="connsiteX35" fmla="*/ 5051911 w 11665852"/>
              <a:gd name="connsiteY35" fmla="*/ 4200211 h 4451632"/>
              <a:gd name="connsiteX36" fmla="*/ 5413652 w 11665852"/>
              <a:gd name="connsiteY36" fmla="*/ 4220307 h 4451632"/>
              <a:gd name="connsiteX37" fmla="*/ 5825634 w 11665852"/>
              <a:gd name="connsiteY37" fmla="*/ 4230356 h 4451632"/>
              <a:gd name="connsiteX38" fmla="*/ 6589309 w 11665852"/>
              <a:gd name="connsiteY38" fmla="*/ 4310742 h 4451632"/>
              <a:gd name="connsiteX39" fmla="*/ 6860614 w 11665852"/>
              <a:gd name="connsiteY39" fmla="*/ 4340887 h 4451632"/>
              <a:gd name="connsiteX40" fmla="*/ 7162065 w 11665852"/>
              <a:gd name="connsiteY40" fmla="*/ 4350936 h 4451632"/>
              <a:gd name="connsiteX41" fmla="*/ 7383128 w 11665852"/>
              <a:gd name="connsiteY41" fmla="*/ 4360984 h 4451632"/>
              <a:gd name="connsiteX42" fmla="*/ 8307577 w 11665852"/>
              <a:gd name="connsiteY42" fmla="*/ 4401178 h 4451632"/>
              <a:gd name="connsiteX43" fmla="*/ 8438205 w 11665852"/>
              <a:gd name="connsiteY43" fmla="*/ 4421274 h 4451632"/>
              <a:gd name="connsiteX44" fmla="*/ 8799946 w 11665852"/>
              <a:gd name="connsiteY44" fmla="*/ 4431323 h 4451632"/>
              <a:gd name="connsiteX45" fmla="*/ 9051155 w 11665852"/>
              <a:gd name="connsiteY45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4288236 w 11665852"/>
              <a:gd name="connsiteY9" fmla="*/ 964641 h 4451632"/>
              <a:gd name="connsiteX10" fmla="*/ 3072386 w 11665852"/>
              <a:gd name="connsiteY10" fmla="*/ 1055076 h 4451632"/>
              <a:gd name="connsiteX11" fmla="*/ 2278566 w 11665852"/>
              <a:gd name="connsiteY11" fmla="*/ 1125415 h 4451632"/>
              <a:gd name="connsiteX12" fmla="*/ 2077599 w 11665852"/>
              <a:gd name="connsiteY12" fmla="*/ 1145512 h 4451632"/>
              <a:gd name="connsiteX13" fmla="*/ 1916825 w 11665852"/>
              <a:gd name="connsiteY13" fmla="*/ 1155560 h 4451632"/>
              <a:gd name="connsiteX14" fmla="*/ 1685713 w 11665852"/>
              <a:gd name="connsiteY14" fmla="*/ 1205802 h 4451632"/>
              <a:gd name="connsiteX15" fmla="*/ 1163199 w 11665852"/>
              <a:gd name="connsiteY15" fmla="*/ 1286189 h 4451632"/>
              <a:gd name="connsiteX16" fmla="*/ 861748 w 11665852"/>
              <a:gd name="connsiteY16" fmla="*/ 1416817 h 4451632"/>
              <a:gd name="connsiteX17" fmla="*/ 741168 w 11665852"/>
              <a:gd name="connsiteY17" fmla="*/ 1467059 h 4451632"/>
              <a:gd name="connsiteX18" fmla="*/ 379427 w 11665852"/>
              <a:gd name="connsiteY18" fmla="*/ 1768509 h 4451632"/>
              <a:gd name="connsiteX19" fmla="*/ 288992 w 11665852"/>
              <a:gd name="connsiteY19" fmla="*/ 1899138 h 4451632"/>
              <a:gd name="connsiteX20" fmla="*/ 138267 w 11665852"/>
              <a:gd name="connsiteY20" fmla="*/ 2210637 h 4451632"/>
              <a:gd name="connsiteX21" fmla="*/ 98073 w 11665852"/>
              <a:gd name="connsiteY21" fmla="*/ 2401556 h 4451632"/>
              <a:gd name="connsiteX22" fmla="*/ 17687 w 11665852"/>
              <a:gd name="connsiteY22" fmla="*/ 2713054 h 4451632"/>
              <a:gd name="connsiteX23" fmla="*/ 17687 w 11665852"/>
              <a:gd name="connsiteY23" fmla="*/ 3275762 h 4451632"/>
              <a:gd name="connsiteX24" fmla="*/ 158364 w 11665852"/>
              <a:gd name="connsiteY24" fmla="*/ 3436536 h 4451632"/>
              <a:gd name="connsiteX25" fmla="*/ 590443 w 11665852"/>
              <a:gd name="connsiteY25" fmla="*/ 3637503 h 4451632"/>
              <a:gd name="connsiteX26" fmla="*/ 871797 w 11665852"/>
              <a:gd name="connsiteY26" fmla="*/ 3758083 h 4451632"/>
              <a:gd name="connsiteX27" fmla="*/ 1112957 w 11665852"/>
              <a:gd name="connsiteY27" fmla="*/ 3808325 h 4451632"/>
              <a:gd name="connsiteX28" fmla="*/ 1776148 w 11665852"/>
              <a:gd name="connsiteY28" fmla="*/ 3908808 h 4451632"/>
              <a:gd name="connsiteX29" fmla="*/ 2137889 w 11665852"/>
              <a:gd name="connsiteY29" fmla="*/ 3979147 h 4451632"/>
              <a:gd name="connsiteX30" fmla="*/ 2921660 w 11665852"/>
              <a:gd name="connsiteY30" fmla="*/ 4039437 h 4451632"/>
              <a:gd name="connsiteX31" fmla="*/ 3293449 w 11665852"/>
              <a:gd name="connsiteY31" fmla="*/ 4099727 h 4451632"/>
              <a:gd name="connsiteX32" fmla="*/ 3986786 w 11665852"/>
              <a:gd name="connsiteY32" fmla="*/ 4139920 h 4451632"/>
              <a:gd name="connsiteX33" fmla="*/ 4308333 w 11665852"/>
              <a:gd name="connsiteY33" fmla="*/ 4160017 h 4451632"/>
              <a:gd name="connsiteX34" fmla="*/ 5051911 w 11665852"/>
              <a:gd name="connsiteY34" fmla="*/ 4200211 h 4451632"/>
              <a:gd name="connsiteX35" fmla="*/ 5413652 w 11665852"/>
              <a:gd name="connsiteY35" fmla="*/ 4220307 h 4451632"/>
              <a:gd name="connsiteX36" fmla="*/ 5825634 w 11665852"/>
              <a:gd name="connsiteY36" fmla="*/ 4230356 h 4451632"/>
              <a:gd name="connsiteX37" fmla="*/ 6589309 w 11665852"/>
              <a:gd name="connsiteY37" fmla="*/ 4310742 h 4451632"/>
              <a:gd name="connsiteX38" fmla="*/ 6860614 w 11665852"/>
              <a:gd name="connsiteY38" fmla="*/ 4340887 h 4451632"/>
              <a:gd name="connsiteX39" fmla="*/ 7162065 w 11665852"/>
              <a:gd name="connsiteY39" fmla="*/ 4350936 h 4451632"/>
              <a:gd name="connsiteX40" fmla="*/ 7383128 w 11665852"/>
              <a:gd name="connsiteY40" fmla="*/ 4360984 h 4451632"/>
              <a:gd name="connsiteX41" fmla="*/ 8307577 w 11665852"/>
              <a:gd name="connsiteY41" fmla="*/ 4401178 h 4451632"/>
              <a:gd name="connsiteX42" fmla="*/ 8438205 w 11665852"/>
              <a:gd name="connsiteY42" fmla="*/ 4421274 h 4451632"/>
              <a:gd name="connsiteX43" fmla="*/ 8799946 w 11665852"/>
              <a:gd name="connsiteY43" fmla="*/ 4431323 h 4451632"/>
              <a:gd name="connsiteX44" fmla="*/ 9051155 w 11665852"/>
              <a:gd name="connsiteY44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2077599 w 11665852"/>
              <a:gd name="connsiteY11" fmla="*/ 1145512 h 4451632"/>
              <a:gd name="connsiteX12" fmla="*/ 1916825 w 11665852"/>
              <a:gd name="connsiteY12" fmla="*/ 1155560 h 4451632"/>
              <a:gd name="connsiteX13" fmla="*/ 1685713 w 11665852"/>
              <a:gd name="connsiteY13" fmla="*/ 1205802 h 4451632"/>
              <a:gd name="connsiteX14" fmla="*/ 1163199 w 11665852"/>
              <a:gd name="connsiteY14" fmla="*/ 1286189 h 4451632"/>
              <a:gd name="connsiteX15" fmla="*/ 861748 w 11665852"/>
              <a:gd name="connsiteY15" fmla="*/ 1416817 h 4451632"/>
              <a:gd name="connsiteX16" fmla="*/ 741168 w 11665852"/>
              <a:gd name="connsiteY16" fmla="*/ 1467059 h 4451632"/>
              <a:gd name="connsiteX17" fmla="*/ 379427 w 11665852"/>
              <a:gd name="connsiteY17" fmla="*/ 1768509 h 4451632"/>
              <a:gd name="connsiteX18" fmla="*/ 288992 w 11665852"/>
              <a:gd name="connsiteY18" fmla="*/ 1899138 h 4451632"/>
              <a:gd name="connsiteX19" fmla="*/ 138267 w 11665852"/>
              <a:gd name="connsiteY19" fmla="*/ 2210637 h 4451632"/>
              <a:gd name="connsiteX20" fmla="*/ 98073 w 11665852"/>
              <a:gd name="connsiteY20" fmla="*/ 2401556 h 4451632"/>
              <a:gd name="connsiteX21" fmla="*/ 17687 w 11665852"/>
              <a:gd name="connsiteY21" fmla="*/ 2713054 h 4451632"/>
              <a:gd name="connsiteX22" fmla="*/ 17687 w 11665852"/>
              <a:gd name="connsiteY22" fmla="*/ 3275762 h 4451632"/>
              <a:gd name="connsiteX23" fmla="*/ 158364 w 11665852"/>
              <a:gd name="connsiteY23" fmla="*/ 3436536 h 4451632"/>
              <a:gd name="connsiteX24" fmla="*/ 590443 w 11665852"/>
              <a:gd name="connsiteY24" fmla="*/ 3637503 h 4451632"/>
              <a:gd name="connsiteX25" fmla="*/ 871797 w 11665852"/>
              <a:gd name="connsiteY25" fmla="*/ 3758083 h 4451632"/>
              <a:gd name="connsiteX26" fmla="*/ 1112957 w 11665852"/>
              <a:gd name="connsiteY26" fmla="*/ 3808325 h 4451632"/>
              <a:gd name="connsiteX27" fmla="*/ 1776148 w 11665852"/>
              <a:gd name="connsiteY27" fmla="*/ 3908808 h 4451632"/>
              <a:gd name="connsiteX28" fmla="*/ 2137889 w 11665852"/>
              <a:gd name="connsiteY28" fmla="*/ 3979147 h 4451632"/>
              <a:gd name="connsiteX29" fmla="*/ 2921660 w 11665852"/>
              <a:gd name="connsiteY29" fmla="*/ 4039437 h 4451632"/>
              <a:gd name="connsiteX30" fmla="*/ 3293449 w 11665852"/>
              <a:gd name="connsiteY30" fmla="*/ 4099727 h 4451632"/>
              <a:gd name="connsiteX31" fmla="*/ 3986786 w 11665852"/>
              <a:gd name="connsiteY31" fmla="*/ 4139920 h 4451632"/>
              <a:gd name="connsiteX32" fmla="*/ 4308333 w 11665852"/>
              <a:gd name="connsiteY32" fmla="*/ 4160017 h 4451632"/>
              <a:gd name="connsiteX33" fmla="*/ 5051911 w 11665852"/>
              <a:gd name="connsiteY33" fmla="*/ 4200211 h 4451632"/>
              <a:gd name="connsiteX34" fmla="*/ 5413652 w 11665852"/>
              <a:gd name="connsiteY34" fmla="*/ 4220307 h 4451632"/>
              <a:gd name="connsiteX35" fmla="*/ 5825634 w 11665852"/>
              <a:gd name="connsiteY35" fmla="*/ 4230356 h 4451632"/>
              <a:gd name="connsiteX36" fmla="*/ 6589309 w 11665852"/>
              <a:gd name="connsiteY36" fmla="*/ 4310742 h 4451632"/>
              <a:gd name="connsiteX37" fmla="*/ 6860614 w 11665852"/>
              <a:gd name="connsiteY37" fmla="*/ 4340887 h 4451632"/>
              <a:gd name="connsiteX38" fmla="*/ 7162065 w 11665852"/>
              <a:gd name="connsiteY38" fmla="*/ 4350936 h 4451632"/>
              <a:gd name="connsiteX39" fmla="*/ 7383128 w 11665852"/>
              <a:gd name="connsiteY39" fmla="*/ 4360984 h 4451632"/>
              <a:gd name="connsiteX40" fmla="*/ 8307577 w 11665852"/>
              <a:gd name="connsiteY40" fmla="*/ 4401178 h 4451632"/>
              <a:gd name="connsiteX41" fmla="*/ 8438205 w 11665852"/>
              <a:gd name="connsiteY41" fmla="*/ 4421274 h 4451632"/>
              <a:gd name="connsiteX42" fmla="*/ 8799946 w 11665852"/>
              <a:gd name="connsiteY42" fmla="*/ 4431323 h 4451632"/>
              <a:gd name="connsiteX43" fmla="*/ 9051155 w 11665852"/>
              <a:gd name="connsiteY43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916825 w 11665852"/>
              <a:gd name="connsiteY11" fmla="*/ 1155560 h 4451632"/>
              <a:gd name="connsiteX12" fmla="*/ 1685713 w 11665852"/>
              <a:gd name="connsiteY12" fmla="*/ 1205802 h 4451632"/>
              <a:gd name="connsiteX13" fmla="*/ 1163199 w 11665852"/>
              <a:gd name="connsiteY13" fmla="*/ 1286189 h 4451632"/>
              <a:gd name="connsiteX14" fmla="*/ 861748 w 11665852"/>
              <a:gd name="connsiteY14" fmla="*/ 1416817 h 4451632"/>
              <a:gd name="connsiteX15" fmla="*/ 741168 w 11665852"/>
              <a:gd name="connsiteY15" fmla="*/ 1467059 h 4451632"/>
              <a:gd name="connsiteX16" fmla="*/ 379427 w 11665852"/>
              <a:gd name="connsiteY16" fmla="*/ 1768509 h 4451632"/>
              <a:gd name="connsiteX17" fmla="*/ 288992 w 11665852"/>
              <a:gd name="connsiteY17" fmla="*/ 1899138 h 4451632"/>
              <a:gd name="connsiteX18" fmla="*/ 138267 w 11665852"/>
              <a:gd name="connsiteY18" fmla="*/ 2210637 h 4451632"/>
              <a:gd name="connsiteX19" fmla="*/ 98073 w 11665852"/>
              <a:gd name="connsiteY19" fmla="*/ 2401556 h 4451632"/>
              <a:gd name="connsiteX20" fmla="*/ 17687 w 11665852"/>
              <a:gd name="connsiteY20" fmla="*/ 2713054 h 4451632"/>
              <a:gd name="connsiteX21" fmla="*/ 17687 w 11665852"/>
              <a:gd name="connsiteY21" fmla="*/ 3275762 h 4451632"/>
              <a:gd name="connsiteX22" fmla="*/ 158364 w 11665852"/>
              <a:gd name="connsiteY22" fmla="*/ 3436536 h 4451632"/>
              <a:gd name="connsiteX23" fmla="*/ 590443 w 11665852"/>
              <a:gd name="connsiteY23" fmla="*/ 3637503 h 4451632"/>
              <a:gd name="connsiteX24" fmla="*/ 871797 w 11665852"/>
              <a:gd name="connsiteY24" fmla="*/ 3758083 h 4451632"/>
              <a:gd name="connsiteX25" fmla="*/ 1112957 w 11665852"/>
              <a:gd name="connsiteY25" fmla="*/ 3808325 h 4451632"/>
              <a:gd name="connsiteX26" fmla="*/ 1776148 w 11665852"/>
              <a:gd name="connsiteY26" fmla="*/ 3908808 h 4451632"/>
              <a:gd name="connsiteX27" fmla="*/ 2137889 w 11665852"/>
              <a:gd name="connsiteY27" fmla="*/ 3979147 h 4451632"/>
              <a:gd name="connsiteX28" fmla="*/ 2921660 w 11665852"/>
              <a:gd name="connsiteY28" fmla="*/ 4039437 h 4451632"/>
              <a:gd name="connsiteX29" fmla="*/ 3293449 w 11665852"/>
              <a:gd name="connsiteY29" fmla="*/ 4099727 h 4451632"/>
              <a:gd name="connsiteX30" fmla="*/ 3986786 w 11665852"/>
              <a:gd name="connsiteY30" fmla="*/ 4139920 h 4451632"/>
              <a:gd name="connsiteX31" fmla="*/ 4308333 w 11665852"/>
              <a:gd name="connsiteY31" fmla="*/ 4160017 h 4451632"/>
              <a:gd name="connsiteX32" fmla="*/ 5051911 w 11665852"/>
              <a:gd name="connsiteY32" fmla="*/ 4200211 h 4451632"/>
              <a:gd name="connsiteX33" fmla="*/ 5413652 w 11665852"/>
              <a:gd name="connsiteY33" fmla="*/ 4220307 h 4451632"/>
              <a:gd name="connsiteX34" fmla="*/ 5825634 w 11665852"/>
              <a:gd name="connsiteY34" fmla="*/ 4230356 h 4451632"/>
              <a:gd name="connsiteX35" fmla="*/ 6589309 w 11665852"/>
              <a:gd name="connsiteY35" fmla="*/ 4310742 h 4451632"/>
              <a:gd name="connsiteX36" fmla="*/ 6860614 w 11665852"/>
              <a:gd name="connsiteY36" fmla="*/ 4340887 h 4451632"/>
              <a:gd name="connsiteX37" fmla="*/ 7162065 w 11665852"/>
              <a:gd name="connsiteY37" fmla="*/ 4350936 h 4451632"/>
              <a:gd name="connsiteX38" fmla="*/ 7383128 w 11665852"/>
              <a:gd name="connsiteY38" fmla="*/ 4360984 h 4451632"/>
              <a:gd name="connsiteX39" fmla="*/ 8307577 w 11665852"/>
              <a:gd name="connsiteY39" fmla="*/ 4401178 h 4451632"/>
              <a:gd name="connsiteX40" fmla="*/ 8438205 w 11665852"/>
              <a:gd name="connsiteY40" fmla="*/ 4421274 h 4451632"/>
              <a:gd name="connsiteX41" fmla="*/ 8799946 w 11665852"/>
              <a:gd name="connsiteY41" fmla="*/ 4431323 h 4451632"/>
              <a:gd name="connsiteX42" fmla="*/ 9051155 w 11665852"/>
              <a:gd name="connsiteY42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861748 w 11665852"/>
              <a:gd name="connsiteY13" fmla="*/ 1416817 h 4451632"/>
              <a:gd name="connsiteX14" fmla="*/ 741168 w 11665852"/>
              <a:gd name="connsiteY14" fmla="*/ 1467059 h 4451632"/>
              <a:gd name="connsiteX15" fmla="*/ 379427 w 11665852"/>
              <a:gd name="connsiteY15" fmla="*/ 1768509 h 4451632"/>
              <a:gd name="connsiteX16" fmla="*/ 288992 w 11665852"/>
              <a:gd name="connsiteY16" fmla="*/ 1899138 h 4451632"/>
              <a:gd name="connsiteX17" fmla="*/ 138267 w 11665852"/>
              <a:gd name="connsiteY17" fmla="*/ 2210637 h 4451632"/>
              <a:gd name="connsiteX18" fmla="*/ 98073 w 11665852"/>
              <a:gd name="connsiteY18" fmla="*/ 2401556 h 4451632"/>
              <a:gd name="connsiteX19" fmla="*/ 17687 w 11665852"/>
              <a:gd name="connsiteY19" fmla="*/ 2713054 h 4451632"/>
              <a:gd name="connsiteX20" fmla="*/ 17687 w 11665852"/>
              <a:gd name="connsiteY20" fmla="*/ 3275762 h 4451632"/>
              <a:gd name="connsiteX21" fmla="*/ 158364 w 11665852"/>
              <a:gd name="connsiteY21" fmla="*/ 3436536 h 4451632"/>
              <a:gd name="connsiteX22" fmla="*/ 590443 w 11665852"/>
              <a:gd name="connsiteY22" fmla="*/ 3637503 h 4451632"/>
              <a:gd name="connsiteX23" fmla="*/ 871797 w 11665852"/>
              <a:gd name="connsiteY23" fmla="*/ 3758083 h 4451632"/>
              <a:gd name="connsiteX24" fmla="*/ 1112957 w 11665852"/>
              <a:gd name="connsiteY24" fmla="*/ 3808325 h 4451632"/>
              <a:gd name="connsiteX25" fmla="*/ 1776148 w 11665852"/>
              <a:gd name="connsiteY25" fmla="*/ 3908808 h 4451632"/>
              <a:gd name="connsiteX26" fmla="*/ 2137889 w 11665852"/>
              <a:gd name="connsiteY26" fmla="*/ 3979147 h 4451632"/>
              <a:gd name="connsiteX27" fmla="*/ 2921660 w 11665852"/>
              <a:gd name="connsiteY27" fmla="*/ 4039437 h 4451632"/>
              <a:gd name="connsiteX28" fmla="*/ 3293449 w 11665852"/>
              <a:gd name="connsiteY28" fmla="*/ 4099727 h 4451632"/>
              <a:gd name="connsiteX29" fmla="*/ 3986786 w 11665852"/>
              <a:gd name="connsiteY29" fmla="*/ 4139920 h 4451632"/>
              <a:gd name="connsiteX30" fmla="*/ 4308333 w 11665852"/>
              <a:gd name="connsiteY30" fmla="*/ 4160017 h 4451632"/>
              <a:gd name="connsiteX31" fmla="*/ 5051911 w 11665852"/>
              <a:gd name="connsiteY31" fmla="*/ 4200211 h 4451632"/>
              <a:gd name="connsiteX32" fmla="*/ 5413652 w 11665852"/>
              <a:gd name="connsiteY32" fmla="*/ 4220307 h 4451632"/>
              <a:gd name="connsiteX33" fmla="*/ 5825634 w 11665852"/>
              <a:gd name="connsiteY33" fmla="*/ 4230356 h 4451632"/>
              <a:gd name="connsiteX34" fmla="*/ 6589309 w 11665852"/>
              <a:gd name="connsiteY34" fmla="*/ 4310742 h 4451632"/>
              <a:gd name="connsiteX35" fmla="*/ 6860614 w 11665852"/>
              <a:gd name="connsiteY35" fmla="*/ 4340887 h 4451632"/>
              <a:gd name="connsiteX36" fmla="*/ 7162065 w 11665852"/>
              <a:gd name="connsiteY36" fmla="*/ 4350936 h 4451632"/>
              <a:gd name="connsiteX37" fmla="*/ 7383128 w 11665852"/>
              <a:gd name="connsiteY37" fmla="*/ 4360984 h 4451632"/>
              <a:gd name="connsiteX38" fmla="*/ 8307577 w 11665852"/>
              <a:gd name="connsiteY38" fmla="*/ 4401178 h 4451632"/>
              <a:gd name="connsiteX39" fmla="*/ 8438205 w 11665852"/>
              <a:gd name="connsiteY39" fmla="*/ 4421274 h 4451632"/>
              <a:gd name="connsiteX40" fmla="*/ 8799946 w 11665852"/>
              <a:gd name="connsiteY40" fmla="*/ 4431323 h 4451632"/>
              <a:gd name="connsiteX41" fmla="*/ 9051155 w 11665852"/>
              <a:gd name="connsiteY41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861748 w 11665852"/>
              <a:gd name="connsiteY13" fmla="*/ 1416817 h 4451632"/>
              <a:gd name="connsiteX14" fmla="*/ 379427 w 11665852"/>
              <a:gd name="connsiteY14" fmla="*/ 1768509 h 4451632"/>
              <a:gd name="connsiteX15" fmla="*/ 288992 w 11665852"/>
              <a:gd name="connsiteY15" fmla="*/ 1899138 h 4451632"/>
              <a:gd name="connsiteX16" fmla="*/ 138267 w 11665852"/>
              <a:gd name="connsiteY16" fmla="*/ 2210637 h 4451632"/>
              <a:gd name="connsiteX17" fmla="*/ 98073 w 11665852"/>
              <a:gd name="connsiteY17" fmla="*/ 2401556 h 4451632"/>
              <a:gd name="connsiteX18" fmla="*/ 17687 w 11665852"/>
              <a:gd name="connsiteY18" fmla="*/ 2713054 h 4451632"/>
              <a:gd name="connsiteX19" fmla="*/ 17687 w 11665852"/>
              <a:gd name="connsiteY19" fmla="*/ 3275762 h 4451632"/>
              <a:gd name="connsiteX20" fmla="*/ 158364 w 11665852"/>
              <a:gd name="connsiteY20" fmla="*/ 3436536 h 4451632"/>
              <a:gd name="connsiteX21" fmla="*/ 590443 w 11665852"/>
              <a:gd name="connsiteY21" fmla="*/ 3637503 h 4451632"/>
              <a:gd name="connsiteX22" fmla="*/ 871797 w 11665852"/>
              <a:gd name="connsiteY22" fmla="*/ 3758083 h 4451632"/>
              <a:gd name="connsiteX23" fmla="*/ 1112957 w 11665852"/>
              <a:gd name="connsiteY23" fmla="*/ 3808325 h 4451632"/>
              <a:gd name="connsiteX24" fmla="*/ 1776148 w 11665852"/>
              <a:gd name="connsiteY24" fmla="*/ 3908808 h 4451632"/>
              <a:gd name="connsiteX25" fmla="*/ 2137889 w 11665852"/>
              <a:gd name="connsiteY25" fmla="*/ 3979147 h 4451632"/>
              <a:gd name="connsiteX26" fmla="*/ 2921660 w 11665852"/>
              <a:gd name="connsiteY26" fmla="*/ 4039437 h 4451632"/>
              <a:gd name="connsiteX27" fmla="*/ 3293449 w 11665852"/>
              <a:gd name="connsiteY27" fmla="*/ 4099727 h 4451632"/>
              <a:gd name="connsiteX28" fmla="*/ 3986786 w 11665852"/>
              <a:gd name="connsiteY28" fmla="*/ 4139920 h 4451632"/>
              <a:gd name="connsiteX29" fmla="*/ 4308333 w 11665852"/>
              <a:gd name="connsiteY29" fmla="*/ 4160017 h 4451632"/>
              <a:gd name="connsiteX30" fmla="*/ 5051911 w 11665852"/>
              <a:gd name="connsiteY30" fmla="*/ 4200211 h 4451632"/>
              <a:gd name="connsiteX31" fmla="*/ 5413652 w 11665852"/>
              <a:gd name="connsiteY31" fmla="*/ 4220307 h 4451632"/>
              <a:gd name="connsiteX32" fmla="*/ 5825634 w 11665852"/>
              <a:gd name="connsiteY32" fmla="*/ 4230356 h 4451632"/>
              <a:gd name="connsiteX33" fmla="*/ 6589309 w 11665852"/>
              <a:gd name="connsiteY33" fmla="*/ 4310742 h 4451632"/>
              <a:gd name="connsiteX34" fmla="*/ 6860614 w 11665852"/>
              <a:gd name="connsiteY34" fmla="*/ 4340887 h 4451632"/>
              <a:gd name="connsiteX35" fmla="*/ 7162065 w 11665852"/>
              <a:gd name="connsiteY35" fmla="*/ 4350936 h 4451632"/>
              <a:gd name="connsiteX36" fmla="*/ 7383128 w 11665852"/>
              <a:gd name="connsiteY36" fmla="*/ 4360984 h 4451632"/>
              <a:gd name="connsiteX37" fmla="*/ 8307577 w 11665852"/>
              <a:gd name="connsiteY37" fmla="*/ 4401178 h 4451632"/>
              <a:gd name="connsiteX38" fmla="*/ 8438205 w 11665852"/>
              <a:gd name="connsiteY38" fmla="*/ 4421274 h 4451632"/>
              <a:gd name="connsiteX39" fmla="*/ 8799946 w 11665852"/>
              <a:gd name="connsiteY39" fmla="*/ 4431323 h 4451632"/>
              <a:gd name="connsiteX40" fmla="*/ 9051155 w 11665852"/>
              <a:gd name="connsiteY40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379427 w 11665852"/>
              <a:gd name="connsiteY13" fmla="*/ 1768509 h 4451632"/>
              <a:gd name="connsiteX14" fmla="*/ 288992 w 11665852"/>
              <a:gd name="connsiteY14" fmla="*/ 1899138 h 4451632"/>
              <a:gd name="connsiteX15" fmla="*/ 138267 w 11665852"/>
              <a:gd name="connsiteY15" fmla="*/ 2210637 h 4451632"/>
              <a:gd name="connsiteX16" fmla="*/ 98073 w 11665852"/>
              <a:gd name="connsiteY16" fmla="*/ 2401556 h 4451632"/>
              <a:gd name="connsiteX17" fmla="*/ 17687 w 11665852"/>
              <a:gd name="connsiteY17" fmla="*/ 2713054 h 4451632"/>
              <a:gd name="connsiteX18" fmla="*/ 17687 w 11665852"/>
              <a:gd name="connsiteY18" fmla="*/ 3275762 h 4451632"/>
              <a:gd name="connsiteX19" fmla="*/ 158364 w 11665852"/>
              <a:gd name="connsiteY19" fmla="*/ 3436536 h 4451632"/>
              <a:gd name="connsiteX20" fmla="*/ 590443 w 11665852"/>
              <a:gd name="connsiteY20" fmla="*/ 3637503 h 4451632"/>
              <a:gd name="connsiteX21" fmla="*/ 871797 w 11665852"/>
              <a:gd name="connsiteY21" fmla="*/ 3758083 h 4451632"/>
              <a:gd name="connsiteX22" fmla="*/ 1112957 w 11665852"/>
              <a:gd name="connsiteY22" fmla="*/ 3808325 h 4451632"/>
              <a:gd name="connsiteX23" fmla="*/ 1776148 w 11665852"/>
              <a:gd name="connsiteY23" fmla="*/ 3908808 h 4451632"/>
              <a:gd name="connsiteX24" fmla="*/ 2137889 w 11665852"/>
              <a:gd name="connsiteY24" fmla="*/ 3979147 h 4451632"/>
              <a:gd name="connsiteX25" fmla="*/ 2921660 w 11665852"/>
              <a:gd name="connsiteY25" fmla="*/ 4039437 h 4451632"/>
              <a:gd name="connsiteX26" fmla="*/ 3293449 w 11665852"/>
              <a:gd name="connsiteY26" fmla="*/ 4099727 h 4451632"/>
              <a:gd name="connsiteX27" fmla="*/ 3986786 w 11665852"/>
              <a:gd name="connsiteY27" fmla="*/ 4139920 h 4451632"/>
              <a:gd name="connsiteX28" fmla="*/ 4308333 w 11665852"/>
              <a:gd name="connsiteY28" fmla="*/ 4160017 h 4451632"/>
              <a:gd name="connsiteX29" fmla="*/ 5051911 w 11665852"/>
              <a:gd name="connsiteY29" fmla="*/ 4200211 h 4451632"/>
              <a:gd name="connsiteX30" fmla="*/ 5413652 w 11665852"/>
              <a:gd name="connsiteY30" fmla="*/ 4220307 h 4451632"/>
              <a:gd name="connsiteX31" fmla="*/ 5825634 w 11665852"/>
              <a:gd name="connsiteY31" fmla="*/ 4230356 h 4451632"/>
              <a:gd name="connsiteX32" fmla="*/ 6589309 w 11665852"/>
              <a:gd name="connsiteY32" fmla="*/ 4310742 h 4451632"/>
              <a:gd name="connsiteX33" fmla="*/ 6860614 w 11665852"/>
              <a:gd name="connsiteY33" fmla="*/ 4340887 h 4451632"/>
              <a:gd name="connsiteX34" fmla="*/ 7162065 w 11665852"/>
              <a:gd name="connsiteY34" fmla="*/ 4350936 h 4451632"/>
              <a:gd name="connsiteX35" fmla="*/ 7383128 w 11665852"/>
              <a:gd name="connsiteY35" fmla="*/ 4360984 h 4451632"/>
              <a:gd name="connsiteX36" fmla="*/ 8307577 w 11665852"/>
              <a:gd name="connsiteY36" fmla="*/ 4401178 h 4451632"/>
              <a:gd name="connsiteX37" fmla="*/ 8438205 w 11665852"/>
              <a:gd name="connsiteY37" fmla="*/ 4421274 h 4451632"/>
              <a:gd name="connsiteX38" fmla="*/ 8799946 w 11665852"/>
              <a:gd name="connsiteY38" fmla="*/ 4431323 h 4451632"/>
              <a:gd name="connsiteX39" fmla="*/ 9051155 w 11665852"/>
              <a:gd name="connsiteY39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379427 w 11665852"/>
              <a:gd name="connsiteY13" fmla="*/ 1768509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138267 w 11665852"/>
              <a:gd name="connsiteY14" fmla="*/ 2210637 h 4451632"/>
              <a:gd name="connsiteX15" fmla="*/ 98073 w 11665852"/>
              <a:gd name="connsiteY15" fmla="*/ 2401556 h 4451632"/>
              <a:gd name="connsiteX16" fmla="*/ 17687 w 11665852"/>
              <a:gd name="connsiteY16" fmla="*/ 2713054 h 4451632"/>
              <a:gd name="connsiteX17" fmla="*/ 17687 w 11665852"/>
              <a:gd name="connsiteY17" fmla="*/ 3275762 h 4451632"/>
              <a:gd name="connsiteX18" fmla="*/ 158364 w 11665852"/>
              <a:gd name="connsiteY18" fmla="*/ 3436536 h 4451632"/>
              <a:gd name="connsiteX19" fmla="*/ 590443 w 11665852"/>
              <a:gd name="connsiteY19" fmla="*/ 3637503 h 4451632"/>
              <a:gd name="connsiteX20" fmla="*/ 871797 w 11665852"/>
              <a:gd name="connsiteY20" fmla="*/ 3758083 h 4451632"/>
              <a:gd name="connsiteX21" fmla="*/ 1112957 w 11665852"/>
              <a:gd name="connsiteY21" fmla="*/ 3808325 h 4451632"/>
              <a:gd name="connsiteX22" fmla="*/ 1776148 w 11665852"/>
              <a:gd name="connsiteY22" fmla="*/ 3908808 h 4451632"/>
              <a:gd name="connsiteX23" fmla="*/ 2137889 w 11665852"/>
              <a:gd name="connsiteY23" fmla="*/ 3979147 h 4451632"/>
              <a:gd name="connsiteX24" fmla="*/ 2921660 w 11665852"/>
              <a:gd name="connsiteY24" fmla="*/ 4039437 h 4451632"/>
              <a:gd name="connsiteX25" fmla="*/ 3293449 w 11665852"/>
              <a:gd name="connsiteY25" fmla="*/ 4099727 h 4451632"/>
              <a:gd name="connsiteX26" fmla="*/ 3986786 w 11665852"/>
              <a:gd name="connsiteY26" fmla="*/ 4139920 h 4451632"/>
              <a:gd name="connsiteX27" fmla="*/ 4308333 w 11665852"/>
              <a:gd name="connsiteY27" fmla="*/ 4160017 h 4451632"/>
              <a:gd name="connsiteX28" fmla="*/ 5051911 w 11665852"/>
              <a:gd name="connsiteY28" fmla="*/ 4200211 h 4451632"/>
              <a:gd name="connsiteX29" fmla="*/ 5413652 w 11665852"/>
              <a:gd name="connsiteY29" fmla="*/ 4220307 h 4451632"/>
              <a:gd name="connsiteX30" fmla="*/ 5825634 w 11665852"/>
              <a:gd name="connsiteY30" fmla="*/ 4230356 h 4451632"/>
              <a:gd name="connsiteX31" fmla="*/ 6589309 w 11665852"/>
              <a:gd name="connsiteY31" fmla="*/ 4310742 h 4451632"/>
              <a:gd name="connsiteX32" fmla="*/ 6860614 w 11665852"/>
              <a:gd name="connsiteY32" fmla="*/ 4340887 h 4451632"/>
              <a:gd name="connsiteX33" fmla="*/ 7162065 w 11665852"/>
              <a:gd name="connsiteY33" fmla="*/ 4350936 h 4451632"/>
              <a:gd name="connsiteX34" fmla="*/ 7383128 w 11665852"/>
              <a:gd name="connsiteY34" fmla="*/ 4360984 h 4451632"/>
              <a:gd name="connsiteX35" fmla="*/ 8307577 w 11665852"/>
              <a:gd name="connsiteY35" fmla="*/ 4401178 h 4451632"/>
              <a:gd name="connsiteX36" fmla="*/ 8438205 w 11665852"/>
              <a:gd name="connsiteY36" fmla="*/ 4421274 h 4451632"/>
              <a:gd name="connsiteX37" fmla="*/ 8799946 w 11665852"/>
              <a:gd name="connsiteY37" fmla="*/ 4431323 h 4451632"/>
              <a:gd name="connsiteX38" fmla="*/ 9051155 w 11665852"/>
              <a:gd name="connsiteY38" fmla="*/ 4451419 h 4451632"/>
              <a:gd name="connsiteX0" fmla="*/ 8217142 w 11665852"/>
              <a:gd name="connsiteY0" fmla="*/ 0 h 4451632"/>
              <a:gd name="connsiteX1" fmla="*/ 9010961 w 11665852"/>
              <a:gd name="connsiteY1" fmla="*/ 20096 h 4451632"/>
              <a:gd name="connsiteX2" fmla="*/ 10668939 w 11665852"/>
              <a:gd name="connsiteY2" fmla="*/ 140676 h 4451632"/>
              <a:gd name="connsiteX3" fmla="*/ 11660209 w 11665852"/>
              <a:gd name="connsiteY3" fmla="*/ 435596 h 4451632"/>
              <a:gd name="connsiteX4" fmla="*/ 11362276 w 11665852"/>
              <a:gd name="connsiteY4" fmla="*/ 653142 h 4451632"/>
              <a:gd name="connsiteX5" fmla="*/ 10196667 w 11665852"/>
              <a:gd name="connsiteY5" fmla="*/ 823964 h 4451632"/>
              <a:gd name="connsiteX6" fmla="*/ 7654434 w 11665852"/>
              <a:gd name="connsiteY6" fmla="*/ 834013 h 4451632"/>
              <a:gd name="connsiteX7" fmla="*/ 5735199 w 11665852"/>
              <a:gd name="connsiteY7" fmla="*/ 904351 h 4451632"/>
              <a:gd name="connsiteX8" fmla="*/ 4519348 w 11665852"/>
              <a:gd name="connsiteY8" fmla="*/ 944545 h 4451632"/>
              <a:gd name="connsiteX9" fmla="*/ 3072386 w 11665852"/>
              <a:gd name="connsiteY9" fmla="*/ 1055076 h 4451632"/>
              <a:gd name="connsiteX10" fmla="*/ 2278566 w 11665852"/>
              <a:gd name="connsiteY10" fmla="*/ 1125415 h 4451632"/>
              <a:gd name="connsiteX11" fmla="*/ 1685713 w 11665852"/>
              <a:gd name="connsiteY11" fmla="*/ 1205802 h 4451632"/>
              <a:gd name="connsiteX12" fmla="*/ 1163199 w 11665852"/>
              <a:gd name="connsiteY12" fmla="*/ 1286189 h 4451632"/>
              <a:gd name="connsiteX13" fmla="*/ 529898 w 11665852"/>
              <a:gd name="connsiteY13" fmla="*/ 1814808 h 4451632"/>
              <a:gd name="connsiteX14" fmla="*/ 98073 w 11665852"/>
              <a:gd name="connsiteY14" fmla="*/ 2401556 h 4451632"/>
              <a:gd name="connsiteX15" fmla="*/ 17687 w 11665852"/>
              <a:gd name="connsiteY15" fmla="*/ 2713054 h 4451632"/>
              <a:gd name="connsiteX16" fmla="*/ 17687 w 11665852"/>
              <a:gd name="connsiteY16" fmla="*/ 3275762 h 4451632"/>
              <a:gd name="connsiteX17" fmla="*/ 158364 w 11665852"/>
              <a:gd name="connsiteY17" fmla="*/ 3436536 h 4451632"/>
              <a:gd name="connsiteX18" fmla="*/ 590443 w 11665852"/>
              <a:gd name="connsiteY18" fmla="*/ 3637503 h 4451632"/>
              <a:gd name="connsiteX19" fmla="*/ 871797 w 11665852"/>
              <a:gd name="connsiteY19" fmla="*/ 3758083 h 4451632"/>
              <a:gd name="connsiteX20" fmla="*/ 1112957 w 11665852"/>
              <a:gd name="connsiteY20" fmla="*/ 3808325 h 4451632"/>
              <a:gd name="connsiteX21" fmla="*/ 1776148 w 11665852"/>
              <a:gd name="connsiteY21" fmla="*/ 3908808 h 4451632"/>
              <a:gd name="connsiteX22" fmla="*/ 2137889 w 11665852"/>
              <a:gd name="connsiteY22" fmla="*/ 3979147 h 4451632"/>
              <a:gd name="connsiteX23" fmla="*/ 2921660 w 11665852"/>
              <a:gd name="connsiteY23" fmla="*/ 4039437 h 4451632"/>
              <a:gd name="connsiteX24" fmla="*/ 3293449 w 11665852"/>
              <a:gd name="connsiteY24" fmla="*/ 4099727 h 4451632"/>
              <a:gd name="connsiteX25" fmla="*/ 3986786 w 11665852"/>
              <a:gd name="connsiteY25" fmla="*/ 4139920 h 4451632"/>
              <a:gd name="connsiteX26" fmla="*/ 4308333 w 11665852"/>
              <a:gd name="connsiteY26" fmla="*/ 4160017 h 4451632"/>
              <a:gd name="connsiteX27" fmla="*/ 5051911 w 11665852"/>
              <a:gd name="connsiteY27" fmla="*/ 4200211 h 4451632"/>
              <a:gd name="connsiteX28" fmla="*/ 5413652 w 11665852"/>
              <a:gd name="connsiteY28" fmla="*/ 4220307 h 4451632"/>
              <a:gd name="connsiteX29" fmla="*/ 5825634 w 11665852"/>
              <a:gd name="connsiteY29" fmla="*/ 4230356 h 4451632"/>
              <a:gd name="connsiteX30" fmla="*/ 6589309 w 11665852"/>
              <a:gd name="connsiteY30" fmla="*/ 4310742 h 4451632"/>
              <a:gd name="connsiteX31" fmla="*/ 6860614 w 11665852"/>
              <a:gd name="connsiteY31" fmla="*/ 4340887 h 4451632"/>
              <a:gd name="connsiteX32" fmla="*/ 7162065 w 11665852"/>
              <a:gd name="connsiteY32" fmla="*/ 4350936 h 4451632"/>
              <a:gd name="connsiteX33" fmla="*/ 7383128 w 11665852"/>
              <a:gd name="connsiteY33" fmla="*/ 4360984 h 4451632"/>
              <a:gd name="connsiteX34" fmla="*/ 8307577 w 11665852"/>
              <a:gd name="connsiteY34" fmla="*/ 4401178 h 4451632"/>
              <a:gd name="connsiteX35" fmla="*/ 8438205 w 11665852"/>
              <a:gd name="connsiteY35" fmla="*/ 4421274 h 4451632"/>
              <a:gd name="connsiteX36" fmla="*/ 8799946 w 11665852"/>
              <a:gd name="connsiteY36" fmla="*/ 4431323 h 4451632"/>
              <a:gd name="connsiteX37" fmla="*/ 9051155 w 11665852"/>
              <a:gd name="connsiteY37" fmla="*/ 4451419 h 4451632"/>
              <a:gd name="connsiteX0" fmla="*/ 8203200 w 11651910"/>
              <a:gd name="connsiteY0" fmla="*/ 0 h 4451632"/>
              <a:gd name="connsiteX1" fmla="*/ 8997019 w 11651910"/>
              <a:gd name="connsiteY1" fmla="*/ 20096 h 4451632"/>
              <a:gd name="connsiteX2" fmla="*/ 10654997 w 11651910"/>
              <a:gd name="connsiteY2" fmla="*/ 140676 h 4451632"/>
              <a:gd name="connsiteX3" fmla="*/ 11646267 w 11651910"/>
              <a:gd name="connsiteY3" fmla="*/ 435596 h 4451632"/>
              <a:gd name="connsiteX4" fmla="*/ 11348334 w 11651910"/>
              <a:gd name="connsiteY4" fmla="*/ 653142 h 4451632"/>
              <a:gd name="connsiteX5" fmla="*/ 10182725 w 11651910"/>
              <a:gd name="connsiteY5" fmla="*/ 823964 h 4451632"/>
              <a:gd name="connsiteX6" fmla="*/ 7640492 w 11651910"/>
              <a:gd name="connsiteY6" fmla="*/ 834013 h 4451632"/>
              <a:gd name="connsiteX7" fmla="*/ 5721257 w 11651910"/>
              <a:gd name="connsiteY7" fmla="*/ 904351 h 4451632"/>
              <a:gd name="connsiteX8" fmla="*/ 4505406 w 11651910"/>
              <a:gd name="connsiteY8" fmla="*/ 944545 h 4451632"/>
              <a:gd name="connsiteX9" fmla="*/ 3058444 w 11651910"/>
              <a:gd name="connsiteY9" fmla="*/ 1055076 h 4451632"/>
              <a:gd name="connsiteX10" fmla="*/ 2264624 w 11651910"/>
              <a:gd name="connsiteY10" fmla="*/ 1125415 h 4451632"/>
              <a:gd name="connsiteX11" fmla="*/ 1671771 w 11651910"/>
              <a:gd name="connsiteY11" fmla="*/ 1205802 h 4451632"/>
              <a:gd name="connsiteX12" fmla="*/ 1149257 w 11651910"/>
              <a:gd name="connsiteY12" fmla="*/ 1286189 h 4451632"/>
              <a:gd name="connsiteX13" fmla="*/ 515956 w 11651910"/>
              <a:gd name="connsiteY13" fmla="*/ 1814808 h 4451632"/>
              <a:gd name="connsiteX14" fmla="*/ 84131 w 11651910"/>
              <a:gd name="connsiteY14" fmla="*/ 2401556 h 4451632"/>
              <a:gd name="connsiteX15" fmla="*/ 3745 w 11651910"/>
              <a:gd name="connsiteY15" fmla="*/ 3275762 h 4451632"/>
              <a:gd name="connsiteX16" fmla="*/ 144422 w 11651910"/>
              <a:gd name="connsiteY16" fmla="*/ 3436536 h 4451632"/>
              <a:gd name="connsiteX17" fmla="*/ 576501 w 11651910"/>
              <a:gd name="connsiteY17" fmla="*/ 3637503 h 4451632"/>
              <a:gd name="connsiteX18" fmla="*/ 857855 w 11651910"/>
              <a:gd name="connsiteY18" fmla="*/ 3758083 h 4451632"/>
              <a:gd name="connsiteX19" fmla="*/ 1099015 w 11651910"/>
              <a:gd name="connsiteY19" fmla="*/ 3808325 h 4451632"/>
              <a:gd name="connsiteX20" fmla="*/ 1762206 w 11651910"/>
              <a:gd name="connsiteY20" fmla="*/ 3908808 h 4451632"/>
              <a:gd name="connsiteX21" fmla="*/ 2123947 w 11651910"/>
              <a:gd name="connsiteY21" fmla="*/ 3979147 h 4451632"/>
              <a:gd name="connsiteX22" fmla="*/ 2907718 w 11651910"/>
              <a:gd name="connsiteY22" fmla="*/ 4039437 h 4451632"/>
              <a:gd name="connsiteX23" fmla="*/ 3279507 w 11651910"/>
              <a:gd name="connsiteY23" fmla="*/ 4099727 h 4451632"/>
              <a:gd name="connsiteX24" fmla="*/ 3972844 w 11651910"/>
              <a:gd name="connsiteY24" fmla="*/ 4139920 h 4451632"/>
              <a:gd name="connsiteX25" fmla="*/ 4294391 w 11651910"/>
              <a:gd name="connsiteY25" fmla="*/ 4160017 h 4451632"/>
              <a:gd name="connsiteX26" fmla="*/ 5037969 w 11651910"/>
              <a:gd name="connsiteY26" fmla="*/ 4200211 h 4451632"/>
              <a:gd name="connsiteX27" fmla="*/ 5399710 w 11651910"/>
              <a:gd name="connsiteY27" fmla="*/ 4220307 h 4451632"/>
              <a:gd name="connsiteX28" fmla="*/ 5811692 w 11651910"/>
              <a:gd name="connsiteY28" fmla="*/ 4230356 h 4451632"/>
              <a:gd name="connsiteX29" fmla="*/ 6575367 w 11651910"/>
              <a:gd name="connsiteY29" fmla="*/ 4310742 h 4451632"/>
              <a:gd name="connsiteX30" fmla="*/ 6846672 w 11651910"/>
              <a:gd name="connsiteY30" fmla="*/ 4340887 h 4451632"/>
              <a:gd name="connsiteX31" fmla="*/ 7148123 w 11651910"/>
              <a:gd name="connsiteY31" fmla="*/ 4350936 h 4451632"/>
              <a:gd name="connsiteX32" fmla="*/ 7369186 w 11651910"/>
              <a:gd name="connsiteY32" fmla="*/ 4360984 h 4451632"/>
              <a:gd name="connsiteX33" fmla="*/ 8293635 w 11651910"/>
              <a:gd name="connsiteY33" fmla="*/ 4401178 h 4451632"/>
              <a:gd name="connsiteX34" fmla="*/ 8424263 w 11651910"/>
              <a:gd name="connsiteY34" fmla="*/ 4421274 h 4451632"/>
              <a:gd name="connsiteX35" fmla="*/ 8786004 w 11651910"/>
              <a:gd name="connsiteY35" fmla="*/ 4431323 h 4451632"/>
              <a:gd name="connsiteX36" fmla="*/ 9037213 w 11651910"/>
              <a:gd name="connsiteY36" fmla="*/ 4451419 h 4451632"/>
              <a:gd name="connsiteX0" fmla="*/ 8208547 w 11657257"/>
              <a:gd name="connsiteY0" fmla="*/ 0 h 4451632"/>
              <a:gd name="connsiteX1" fmla="*/ 9002366 w 11657257"/>
              <a:gd name="connsiteY1" fmla="*/ 20096 h 4451632"/>
              <a:gd name="connsiteX2" fmla="*/ 10660344 w 11657257"/>
              <a:gd name="connsiteY2" fmla="*/ 140676 h 4451632"/>
              <a:gd name="connsiteX3" fmla="*/ 11651614 w 11657257"/>
              <a:gd name="connsiteY3" fmla="*/ 435596 h 4451632"/>
              <a:gd name="connsiteX4" fmla="*/ 11353681 w 11657257"/>
              <a:gd name="connsiteY4" fmla="*/ 653142 h 4451632"/>
              <a:gd name="connsiteX5" fmla="*/ 10188072 w 11657257"/>
              <a:gd name="connsiteY5" fmla="*/ 823964 h 4451632"/>
              <a:gd name="connsiteX6" fmla="*/ 7645839 w 11657257"/>
              <a:gd name="connsiteY6" fmla="*/ 834013 h 4451632"/>
              <a:gd name="connsiteX7" fmla="*/ 5726604 w 11657257"/>
              <a:gd name="connsiteY7" fmla="*/ 904351 h 4451632"/>
              <a:gd name="connsiteX8" fmla="*/ 4510753 w 11657257"/>
              <a:gd name="connsiteY8" fmla="*/ 944545 h 4451632"/>
              <a:gd name="connsiteX9" fmla="*/ 3063791 w 11657257"/>
              <a:gd name="connsiteY9" fmla="*/ 1055076 h 4451632"/>
              <a:gd name="connsiteX10" fmla="*/ 2269971 w 11657257"/>
              <a:gd name="connsiteY10" fmla="*/ 1125415 h 4451632"/>
              <a:gd name="connsiteX11" fmla="*/ 1677118 w 11657257"/>
              <a:gd name="connsiteY11" fmla="*/ 1205802 h 4451632"/>
              <a:gd name="connsiteX12" fmla="*/ 1154604 w 11657257"/>
              <a:gd name="connsiteY12" fmla="*/ 1286189 h 4451632"/>
              <a:gd name="connsiteX13" fmla="*/ 521303 w 11657257"/>
              <a:gd name="connsiteY13" fmla="*/ 1814808 h 4451632"/>
              <a:gd name="connsiteX14" fmla="*/ 413569 w 11657257"/>
              <a:gd name="connsiteY14" fmla="*/ 2679348 h 4451632"/>
              <a:gd name="connsiteX15" fmla="*/ 9092 w 11657257"/>
              <a:gd name="connsiteY15" fmla="*/ 3275762 h 4451632"/>
              <a:gd name="connsiteX16" fmla="*/ 149769 w 11657257"/>
              <a:gd name="connsiteY16" fmla="*/ 3436536 h 4451632"/>
              <a:gd name="connsiteX17" fmla="*/ 581848 w 11657257"/>
              <a:gd name="connsiteY17" fmla="*/ 3637503 h 4451632"/>
              <a:gd name="connsiteX18" fmla="*/ 863202 w 11657257"/>
              <a:gd name="connsiteY18" fmla="*/ 3758083 h 4451632"/>
              <a:gd name="connsiteX19" fmla="*/ 1104362 w 11657257"/>
              <a:gd name="connsiteY19" fmla="*/ 3808325 h 4451632"/>
              <a:gd name="connsiteX20" fmla="*/ 1767553 w 11657257"/>
              <a:gd name="connsiteY20" fmla="*/ 3908808 h 4451632"/>
              <a:gd name="connsiteX21" fmla="*/ 2129294 w 11657257"/>
              <a:gd name="connsiteY21" fmla="*/ 3979147 h 4451632"/>
              <a:gd name="connsiteX22" fmla="*/ 2913065 w 11657257"/>
              <a:gd name="connsiteY22" fmla="*/ 4039437 h 4451632"/>
              <a:gd name="connsiteX23" fmla="*/ 3284854 w 11657257"/>
              <a:gd name="connsiteY23" fmla="*/ 4099727 h 4451632"/>
              <a:gd name="connsiteX24" fmla="*/ 3978191 w 11657257"/>
              <a:gd name="connsiteY24" fmla="*/ 4139920 h 4451632"/>
              <a:gd name="connsiteX25" fmla="*/ 4299738 w 11657257"/>
              <a:gd name="connsiteY25" fmla="*/ 4160017 h 4451632"/>
              <a:gd name="connsiteX26" fmla="*/ 5043316 w 11657257"/>
              <a:gd name="connsiteY26" fmla="*/ 4200211 h 4451632"/>
              <a:gd name="connsiteX27" fmla="*/ 5405057 w 11657257"/>
              <a:gd name="connsiteY27" fmla="*/ 4220307 h 4451632"/>
              <a:gd name="connsiteX28" fmla="*/ 5817039 w 11657257"/>
              <a:gd name="connsiteY28" fmla="*/ 4230356 h 4451632"/>
              <a:gd name="connsiteX29" fmla="*/ 6580714 w 11657257"/>
              <a:gd name="connsiteY29" fmla="*/ 4310742 h 4451632"/>
              <a:gd name="connsiteX30" fmla="*/ 6852019 w 11657257"/>
              <a:gd name="connsiteY30" fmla="*/ 4340887 h 4451632"/>
              <a:gd name="connsiteX31" fmla="*/ 7153470 w 11657257"/>
              <a:gd name="connsiteY31" fmla="*/ 4350936 h 4451632"/>
              <a:gd name="connsiteX32" fmla="*/ 7374533 w 11657257"/>
              <a:gd name="connsiteY32" fmla="*/ 4360984 h 4451632"/>
              <a:gd name="connsiteX33" fmla="*/ 8298982 w 11657257"/>
              <a:gd name="connsiteY33" fmla="*/ 4401178 h 4451632"/>
              <a:gd name="connsiteX34" fmla="*/ 8429610 w 11657257"/>
              <a:gd name="connsiteY34" fmla="*/ 4421274 h 4451632"/>
              <a:gd name="connsiteX35" fmla="*/ 8791351 w 11657257"/>
              <a:gd name="connsiteY35" fmla="*/ 4431323 h 4451632"/>
              <a:gd name="connsiteX36" fmla="*/ 9042560 w 11657257"/>
              <a:gd name="connsiteY36" fmla="*/ 4451419 h 4451632"/>
              <a:gd name="connsiteX0" fmla="*/ 8201063 w 11649773"/>
              <a:gd name="connsiteY0" fmla="*/ 0 h 4451632"/>
              <a:gd name="connsiteX1" fmla="*/ 8994882 w 11649773"/>
              <a:gd name="connsiteY1" fmla="*/ 20096 h 4451632"/>
              <a:gd name="connsiteX2" fmla="*/ 10652860 w 11649773"/>
              <a:gd name="connsiteY2" fmla="*/ 140676 h 4451632"/>
              <a:gd name="connsiteX3" fmla="*/ 11644130 w 11649773"/>
              <a:gd name="connsiteY3" fmla="*/ 435596 h 4451632"/>
              <a:gd name="connsiteX4" fmla="*/ 11346197 w 11649773"/>
              <a:gd name="connsiteY4" fmla="*/ 653142 h 4451632"/>
              <a:gd name="connsiteX5" fmla="*/ 10180588 w 11649773"/>
              <a:gd name="connsiteY5" fmla="*/ 823964 h 4451632"/>
              <a:gd name="connsiteX6" fmla="*/ 7638355 w 11649773"/>
              <a:gd name="connsiteY6" fmla="*/ 834013 h 4451632"/>
              <a:gd name="connsiteX7" fmla="*/ 5719120 w 11649773"/>
              <a:gd name="connsiteY7" fmla="*/ 904351 h 4451632"/>
              <a:gd name="connsiteX8" fmla="*/ 4503269 w 11649773"/>
              <a:gd name="connsiteY8" fmla="*/ 944545 h 4451632"/>
              <a:gd name="connsiteX9" fmla="*/ 3056307 w 11649773"/>
              <a:gd name="connsiteY9" fmla="*/ 1055076 h 4451632"/>
              <a:gd name="connsiteX10" fmla="*/ 2262487 w 11649773"/>
              <a:gd name="connsiteY10" fmla="*/ 1125415 h 4451632"/>
              <a:gd name="connsiteX11" fmla="*/ 1669634 w 11649773"/>
              <a:gd name="connsiteY11" fmla="*/ 1205802 h 4451632"/>
              <a:gd name="connsiteX12" fmla="*/ 1147120 w 11649773"/>
              <a:gd name="connsiteY12" fmla="*/ 1286189 h 4451632"/>
              <a:gd name="connsiteX13" fmla="*/ 513819 w 11649773"/>
              <a:gd name="connsiteY13" fmla="*/ 1814808 h 4451632"/>
              <a:gd name="connsiteX14" fmla="*/ 406085 w 11649773"/>
              <a:gd name="connsiteY14" fmla="*/ 2679348 h 4451632"/>
              <a:gd name="connsiteX15" fmla="*/ 1608 w 11649773"/>
              <a:gd name="connsiteY15" fmla="*/ 3275762 h 4451632"/>
              <a:gd name="connsiteX16" fmla="*/ 574364 w 11649773"/>
              <a:gd name="connsiteY16" fmla="*/ 3637503 h 4451632"/>
              <a:gd name="connsiteX17" fmla="*/ 855718 w 11649773"/>
              <a:gd name="connsiteY17" fmla="*/ 3758083 h 4451632"/>
              <a:gd name="connsiteX18" fmla="*/ 1096878 w 11649773"/>
              <a:gd name="connsiteY18" fmla="*/ 3808325 h 4451632"/>
              <a:gd name="connsiteX19" fmla="*/ 1760069 w 11649773"/>
              <a:gd name="connsiteY19" fmla="*/ 3908808 h 4451632"/>
              <a:gd name="connsiteX20" fmla="*/ 2121810 w 11649773"/>
              <a:gd name="connsiteY20" fmla="*/ 3979147 h 4451632"/>
              <a:gd name="connsiteX21" fmla="*/ 2905581 w 11649773"/>
              <a:gd name="connsiteY21" fmla="*/ 4039437 h 4451632"/>
              <a:gd name="connsiteX22" fmla="*/ 3277370 w 11649773"/>
              <a:gd name="connsiteY22" fmla="*/ 4099727 h 4451632"/>
              <a:gd name="connsiteX23" fmla="*/ 3970707 w 11649773"/>
              <a:gd name="connsiteY23" fmla="*/ 4139920 h 4451632"/>
              <a:gd name="connsiteX24" fmla="*/ 4292254 w 11649773"/>
              <a:gd name="connsiteY24" fmla="*/ 4160017 h 4451632"/>
              <a:gd name="connsiteX25" fmla="*/ 5035832 w 11649773"/>
              <a:gd name="connsiteY25" fmla="*/ 4200211 h 4451632"/>
              <a:gd name="connsiteX26" fmla="*/ 5397573 w 11649773"/>
              <a:gd name="connsiteY26" fmla="*/ 4220307 h 4451632"/>
              <a:gd name="connsiteX27" fmla="*/ 5809555 w 11649773"/>
              <a:gd name="connsiteY27" fmla="*/ 4230356 h 4451632"/>
              <a:gd name="connsiteX28" fmla="*/ 6573230 w 11649773"/>
              <a:gd name="connsiteY28" fmla="*/ 4310742 h 4451632"/>
              <a:gd name="connsiteX29" fmla="*/ 6844535 w 11649773"/>
              <a:gd name="connsiteY29" fmla="*/ 4340887 h 4451632"/>
              <a:gd name="connsiteX30" fmla="*/ 7145986 w 11649773"/>
              <a:gd name="connsiteY30" fmla="*/ 4350936 h 4451632"/>
              <a:gd name="connsiteX31" fmla="*/ 7367049 w 11649773"/>
              <a:gd name="connsiteY31" fmla="*/ 4360984 h 4451632"/>
              <a:gd name="connsiteX32" fmla="*/ 8291498 w 11649773"/>
              <a:gd name="connsiteY32" fmla="*/ 4401178 h 4451632"/>
              <a:gd name="connsiteX33" fmla="*/ 8422126 w 11649773"/>
              <a:gd name="connsiteY33" fmla="*/ 4421274 h 4451632"/>
              <a:gd name="connsiteX34" fmla="*/ 8783867 w 11649773"/>
              <a:gd name="connsiteY34" fmla="*/ 4431323 h 4451632"/>
              <a:gd name="connsiteX35" fmla="*/ 9035076 w 11649773"/>
              <a:gd name="connsiteY35" fmla="*/ 4451419 h 4451632"/>
              <a:gd name="connsiteX0" fmla="*/ 8208878 w 11657588"/>
              <a:gd name="connsiteY0" fmla="*/ 0 h 4451632"/>
              <a:gd name="connsiteX1" fmla="*/ 9002697 w 11657588"/>
              <a:gd name="connsiteY1" fmla="*/ 20096 h 4451632"/>
              <a:gd name="connsiteX2" fmla="*/ 10660675 w 11657588"/>
              <a:gd name="connsiteY2" fmla="*/ 140676 h 4451632"/>
              <a:gd name="connsiteX3" fmla="*/ 11651945 w 11657588"/>
              <a:gd name="connsiteY3" fmla="*/ 435596 h 4451632"/>
              <a:gd name="connsiteX4" fmla="*/ 11354012 w 11657588"/>
              <a:gd name="connsiteY4" fmla="*/ 653142 h 4451632"/>
              <a:gd name="connsiteX5" fmla="*/ 10188403 w 11657588"/>
              <a:gd name="connsiteY5" fmla="*/ 823964 h 4451632"/>
              <a:gd name="connsiteX6" fmla="*/ 7646170 w 11657588"/>
              <a:gd name="connsiteY6" fmla="*/ 834013 h 4451632"/>
              <a:gd name="connsiteX7" fmla="*/ 5726935 w 11657588"/>
              <a:gd name="connsiteY7" fmla="*/ 904351 h 4451632"/>
              <a:gd name="connsiteX8" fmla="*/ 4511084 w 11657588"/>
              <a:gd name="connsiteY8" fmla="*/ 944545 h 4451632"/>
              <a:gd name="connsiteX9" fmla="*/ 3064122 w 11657588"/>
              <a:gd name="connsiteY9" fmla="*/ 1055076 h 4451632"/>
              <a:gd name="connsiteX10" fmla="*/ 2270302 w 11657588"/>
              <a:gd name="connsiteY10" fmla="*/ 1125415 h 4451632"/>
              <a:gd name="connsiteX11" fmla="*/ 1677449 w 11657588"/>
              <a:gd name="connsiteY11" fmla="*/ 1205802 h 4451632"/>
              <a:gd name="connsiteX12" fmla="*/ 1154935 w 11657588"/>
              <a:gd name="connsiteY12" fmla="*/ 1286189 h 4451632"/>
              <a:gd name="connsiteX13" fmla="*/ 521634 w 11657588"/>
              <a:gd name="connsiteY13" fmla="*/ 1814808 h 4451632"/>
              <a:gd name="connsiteX14" fmla="*/ 413900 w 11657588"/>
              <a:gd name="connsiteY14" fmla="*/ 2679348 h 4451632"/>
              <a:gd name="connsiteX15" fmla="*/ 9423 w 11657588"/>
              <a:gd name="connsiteY15" fmla="*/ 3275762 h 4451632"/>
              <a:gd name="connsiteX16" fmla="*/ 863533 w 11657588"/>
              <a:gd name="connsiteY16" fmla="*/ 3758083 h 4451632"/>
              <a:gd name="connsiteX17" fmla="*/ 1104693 w 11657588"/>
              <a:gd name="connsiteY17" fmla="*/ 3808325 h 4451632"/>
              <a:gd name="connsiteX18" fmla="*/ 1767884 w 11657588"/>
              <a:gd name="connsiteY18" fmla="*/ 3908808 h 4451632"/>
              <a:gd name="connsiteX19" fmla="*/ 2129625 w 11657588"/>
              <a:gd name="connsiteY19" fmla="*/ 3979147 h 4451632"/>
              <a:gd name="connsiteX20" fmla="*/ 2913396 w 11657588"/>
              <a:gd name="connsiteY20" fmla="*/ 4039437 h 4451632"/>
              <a:gd name="connsiteX21" fmla="*/ 3285185 w 11657588"/>
              <a:gd name="connsiteY21" fmla="*/ 4099727 h 4451632"/>
              <a:gd name="connsiteX22" fmla="*/ 3978522 w 11657588"/>
              <a:gd name="connsiteY22" fmla="*/ 4139920 h 4451632"/>
              <a:gd name="connsiteX23" fmla="*/ 4300069 w 11657588"/>
              <a:gd name="connsiteY23" fmla="*/ 4160017 h 4451632"/>
              <a:gd name="connsiteX24" fmla="*/ 5043647 w 11657588"/>
              <a:gd name="connsiteY24" fmla="*/ 4200211 h 4451632"/>
              <a:gd name="connsiteX25" fmla="*/ 5405388 w 11657588"/>
              <a:gd name="connsiteY25" fmla="*/ 4220307 h 4451632"/>
              <a:gd name="connsiteX26" fmla="*/ 5817370 w 11657588"/>
              <a:gd name="connsiteY26" fmla="*/ 4230356 h 4451632"/>
              <a:gd name="connsiteX27" fmla="*/ 6581045 w 11657588"/>
              <a:gd name="connsiteY27" fmla="*/ 4310742 h 4451632"/>
              <a:gd name="connsiteX28" fmla="*/ 6852350 w 11657588"/>
              <a:gd name="connsiteY28" fmla="*/ 4340887 h 4451632"/>
              <a:gd name="connsiteX29" fmla="*/ 7153801 w 11657588"/>
              <a:gd name="connsiteY29" fmla="*/ 4350936 h 4451632"/>
              <a:gd name="connsiteX30" fmla="*/ 7374864 w 11657588"/>
              <a:gd name="connsiteY30" fmla="*/ 4360984 h 4451632"/>
              <a:gd name="connsiteX31" fmla="*/ 8299313 w 11657588"/>
              <a:gd name="connsiteY31" fmla="*/ 4401178 h 4451632"/>
              <a:gd name="connsiteX32" fmla="*/ 8429941 w 11657588"/>
              <a:gd name="connsiteY32" fmla="*/ 4421274 h 4451632"/>
              <a:gd name="connsiteX33" fmla="*/ 8791682 w 11657588"/>
              <a:gd name="connsiteY33" fmla="*/ 4431323 h 4451632"/>
              <a:gd name="connsiteX34" fmla="*/ 9042891 w 11657588"/>
              <a:gd name="connsiteY34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480118 w 11274173"/>
              <a:gd name="connsiteY16" fmla="*/ 3758083 h 4451632"/>
              <a:gd name="connsiteX17" fmla="*/ 721278 w 11274173"/>
              <a:gd name="connsiteY17" fmla="*/ 3808325 h 4451632"/>
              <a:gd name="connsiteX18" fmla="*/ 1384469 w 11274173"/>
              <a:gd name="connsiteY18" fmla="*/ 3908808 h 4451632"/>
              <a:gd name="connsiteX19" fmla="*/ 1746210 w 11274173"/>
              <a:gd name="connsiteY19" fmla="*/ 3979147 h 4451632"/>
              <a:gd name="connsiteX20" fmla="*/ 2529981 w 11274173"/>
              <a:gd name="connsiteY20" fmla="*/ 4039437 h 4451632"/>
              <a:gd name="connsiteX21" fmla="*/ 2901770 w 11274173"/>
              <a:gd name="connsiteY21" fmla="*/ 4099727 h 4451632"/>
              <a:gd name="connsiteX22" fmla="*/ 3595107 w 11274173"/>
              <a:gd name="connsiteY22" fmla="*/ 4139920 h 4451632"/>
              <a:gd name="connsiteX23" fmla="*/ 3916654 w 11274173"/>
              <a:gd name="connsiteY23" fmla="*/ 4160017 h 4451632"/>
              <a:gd name="connsiteX24" fmla="*/ 4660232 w 11274173"/>
              <a:gd name="connsiteY24" fmla="*/ 4200211 h 4451632"/>
              <a:gd name="connsiteX25" fmla="*/ 5021973 w 11274173"/>
              <a:gd name="connsiteY25" fmla="*/ 4220307 h 4451632"/>
              <a:gd name="connsiteX26" fmla="*/ 5433955 w 11274173"/>
              <a:gd name="connsiteY26" fmla="*/ 4230356 h 4451632"/>
              <a:gd name="connsiteX27" fmla="*/ 6197630 w 11274173"/>
              <a:gd name="connsiteY27" fmla="*/ 4310742 h 4451632"/>
              <a:gd name="connsiteX28" fmla="*/ 6468935 w 11274173"/>
              <a:gd name="connsiteY28" fmla="*/ 4340887 h 4451632"/>
              <a:gd name="connsiteX29" fmla="*/ 6770386 w 11274173"/>
              <a:gd name="connsiteY29" fmla="*/ 4350936 h 4451632"/>
              <a:gd name="connsiteX30" fmla="*/ 6991449 w 11274173"/>
              <a:gd name="connsiteY30" fmla="*/ 4360984 h 4451632"/>
              <a:gd name="connsiteX31" fmla="*/ 7915898 w 11274173"/>
              <a:gd name="connsiteY31" fmla="*/ 4401178 h 4451632"/>
              <a:gd name="connsiteX32" fmla="*/ 8046526 w 11274173"/>
              <a:gd name="connsiteY32" fmla="*/ 4421274 h 4451632"/>
              <a:gd name="connsiteX33" fmla="*/ 8408267 w 11274173"/>
              <a:gd name="connsiteY33" fmla="*/ 4431323 h 4451632"/>
              <a:gd name="connsiteX34" fmla="*/ 8659476 w 11274173"/>
              <a:gd name="connsiteY34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721278 w 11274173"/>
              <a:gd name="connsiteY16" fmla="*/ 3808325 h 4451632"/>
              <a:gd name="connsiteX17" fmla="*/ 1384469 w 11274173"/>
              <a:gd name="connsiteY17" fmla="*/ 3908808 h 4451632"/>
              <a:gd name="connsiteX18" fmla="*/ 1746210 w 11274173"/>
              <a:gd name="connsiteY18" fmla="*/ 3979147 h 4451632"/>
              <a:gd name="connsiteX19" fmla="*/ 2529981 w 11274173"/>
              <a:gd name="connsiteY19" fmla="*/ 4039437 h 4451632"/>
              <a:gd name="connsiteX20" fmla="*/ 2901770 w 11274173"/>
              <a:gd name="connsiteY20" fmla="*/ 4099727 h 4451632"/>
              <a:gd name="connsiteX21" fmla="*/ 3595107 w 11274173"/>
              <a:gd name="connsiteY21" fmla="*/ 4139920 h 4451632"/>
              <a:gd name="connsiteX22" fmla="*/ 3916654 w 11274173"/>
              <a:gd name="connsiteY22" fmla="*/ 4160017 h 4451632"/>
              <a:gd name="connsiteX23" fmla="*/ 4660232 w 11274173"/>
              <a:gd name="connsiteY23" fmla="*/ 4200211 h 4451632"/>
              <a:gd name="connsiteX24" fmla="*/ 5021973 w 11274173"/>
              <a:gd name="connsiteY24" fmla="*/ 4220307 h 4451632"/>
              <a:gd name="connsiteX25" fmla="*/ 5433955 w 11274173"/>
              <a:gd name="connsiteY25" fmla="*/ 4230356 h 4451632"/>
              <a:gd name="connsiteX26" fmla="*/ 6197630 w 11274173"/>
              <a:gd name="connsiteY26" fmla="*/ 4310742 h 4451632"/>
              <a:gd name="connsiteX27" fmla="*/ 6468935 w 11274173"/>
              <a:gd name="connsiteY27" fmla="*/ 4340887 h 4451632"/>
              <a:gd name="connsiteX28" fmla="*/ 6770386 w 11274173"/>
              <a:gd name="connsiteY28" fmla="*/ 4350936 h 4451632"/>
              <a:gd name="connsiteX29" fmla="*/ 6991449 w 11274173"/>
              <a:gd name="connsiteY29" fmla="*/ 4360984 h 4451632"/>
              <a:gd name="connsiteX30" fmla="*/ 7915898 w 11274173"/>
              <a:gd name="connsiteY30" fmla="*/ 4401178 h 4451632"/>
              <a:gd name="connsiteX31" fmla="*/ 8046526 w 11274173"/>
              <a:gd name="connsiteY31" fmla="*/ 4421274 h 4451632"/>
              <a:gd name="connsiteX32" fmla="*/ 8408267 w 11274173"/>
              <a:gd name="connsiteY32" fmla="*/ 4431323 h 4451632"/>
              <a:gd name="connsiteX33" fmla="*/ 8659476 w 11274173"/>
              <a:gd name="connsiteY33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1010645 w 11274173"/>
              <a:gd name="connsiteY16" fmla="*/ 4051394 h 4451632"/>
              <a:gd name="connsiteX17" fmla="*/ 1384469 w 11274173"/>
              <a:gd name="connsiteY17" fmla="*/ 3908808 h 4451632"/>
              <a:gd name="connsiteX18" fmla="*/ 1746210 w 11274173"/>
              <a:gd name="connsiteY18" fmla="*/ 3979147 h 4451632"/>
              <a:gd name="connsiteX19" fmla="*/ 2529981 w 11274173"/>
              <a:gd name="connsiteY19" fmla="*/ 4039437 h 4451632"/>
              <a:gd name="connsiteX20" fmla="*/ 2901770 w 11274173"/>
              <a:gd name="connsiteY20" fmla="*/ 4099727 h 4451632"/>
              <a:gd name="connsiteX21" fmla="*/ 3595107 w 11274173"/>
              <a:gd name="connsiteY21" fmla="*/ 4139920 h 4451632"/>
              <a:gd name="connsiteX22" fmla="*/ 3916654 w 11274173"/>
              <a:gd name="connsiteY22" fmla="*/ 4160017 h 4451632"/>
              <a:gd name="connsiteX23" fmla="*/ 4660232 w 11274173"/>
              <a:gd name="connsiteY23" fmla="*/ 4200211 h 4451632"/>
              <a:gd name="connsiteX24" fmla="*/ 5021973 w 11274173"/>
              <a:gd name="connsiteY24" fmla="*/ 4220307 h 4451632"/>
              <a:gd name="connsiteX25" fmla="*/ 5433955 w 11274173"/>
              <a:gd name="connsiteY25" fmla="*/ 4230356 h 4451632"/>
              <a:gd name="connsiteX26" fmla="*/ 6197630 w 11274173"/>
              <a:gd name="connsiteY26" fmla="*/ 4310742 h 4451632"/>
              <a:gd name="connsiteX27" fmla="*/ 6468935 w 11274173"/>
              <a:gd name="connsiteY27" fmla="*/ 4340887 h 4451632"/>
              <a:gd name="connsiteX28" fmla="*/ 6770386 w 11274173"/>
              <a:gd name="connsiteY28" fmla="*/ 4350936 h 4451632"/>
              <a:gd name="connsiteX29" fmla="*/ 6991449 w 11274173"/>
              <a:gd name="connsiteY29" fmla="*/ 4360984 h 4451632"/>
              <a:gd name="connsiteX30" fmla="*/ 7915898 w 11274173"/>
              <a:gd name="connsiteY30" fmla="*/ 4401178 h 4451632"/>
              <a:gd name="connsiteX31" fmla="*/ 8046526 w 11274173"/>
              <a:gd name="connsiteY31" fmla="*/ 4421274 h 4451632"/>
              <a:gd name="connsiteX32" fmla="*/ 8408267 w 11274173"/>
              <a:gd name="connsiteY32" fmla="*/ 4431323 h 4451632"/>
              <a:gd name="connsiteX33" fmla="*/ 8659476 w 11274173"/>
              <a:gd name="connsiteY33" fmla="*/ 4451419 h 4451632"/>
              <a:gd name="connsiteX0" fmla="*/ 7825463 w 11274173"/>
              <a:gd name="connsiteY0" fmla="*/ 0 h 4451632"/>
              <a:gd name="connsiteX1" fmla="*/ 8619282 w 11274173"/>
              <a:gd name="connsiteY1" fmla="*/ 20096 h 4451632"/>
              <a:gd name="connsiteX2" fmla="*/ 10277260 w 11274173"/>
              <a:gd name="connsiteY2" fmla="*/ 140676 h 4451632"/>
              <a:gd name="connsiteX3" fmla="*/ 11268530 w 11274173"/>
              <a:gd name="connsiteY3" fmla="*/ 435596 h 4451632"/>
              <a:gd name="connsiteX4" fmla="*/ 10970597 w 11274173"/>
              <a:gd name="connsiteY4" fmla="*/ 653142 h 4451632"/>
              <a:gd name="connsiteX5" fmla="*/ 9804988 w 11274173"/>
              <a:gd name="connsiteY5" fmla="*/ 823964 h 4451632"/>
              <a:gd name="connsiteX6" fmla="*/ 7262755 w 11274173"/>
              <a:gd name="connsiteY6" fmla="*/ 834013 h 4451632"/>
              <a:gd name="connsiteX7" fmla="*/ 5343520 w 11274173"/>
              <a:gd name="connsiteY7" fmla="*/ 904351 h 4451632"/>
              <a:gd name="connsiteX8" fmla="*/ 4127669 w 11274173"/>
              <a:gd name="connsiteY8" fmla="*/ 944545 h 4451632"/>
              <a:gd name="connsiteX9" fmla="*/ 2680707 w 11274173"/>
              <a:gd name="connsiteY9" fmla="*/ 1055076 h 4451632"/>
              <a:gd name="connsiteX10" fmla="*/ 1886887 w 11274173"/>
              <a:gd name="connsiteY10" fmla="*/ 1125415 h 4451632"/>
              <a:gd name="connsiteX11" fmla="*/ 1294034 w 11274173"/>
              <a:gd name="connsiteY11" fmla="*/ 1205802 h 4451632"/>
              <a:gd name="connsiteX12" fmla="*/ 771520 w 11274173"/>
              <a:gd name="connsiteY12" fmla="*/ 1286189 h 4451632"/>
              <a:gd name="connsiteX13" fmla="*/ 138219 w 11274173"/>
              <a:gd name="connsiteY13" fmla="*/ 1814808 h 4451632"/>
              <a:gd name="connsiteX14" fmla="*/ 30485 w 11274173"/>
              <a:gd name="connsiteY14" fmla="*/ 2679348 h 4451632"/>
              <a:gd name="connsiteX15" fmla="*/ 551982 w 11274173"/>
              <a:gd name="connsiteY15" fmla="*/ 3264187 h 4451632"/>
              <a:gd name="connsiteX16" fmla="*/ 1010645 w 11274173"/>
              <a:gd name="connsiteY16" fmla="*/ 4051394 h 4451632"/>
              <a:gd name="connsiteX17" fmla="*/ 1746210 w 11274173"/>
              <a:gd name="connsiteY17" fmla="*/ 3979147 h 4451632"/>
              <a:gd name="connsiteX18" fmla="*/ 2529981 w 11274173"/>
              <a:gd name="connsiteY18" fmla="*/ 4039437 h 4451632"/>
              <a:gd name="connsiteX19" fmla="*/ 2901770 w 11274173"/>
              <a:gd name="connsiteY19" fmla="*/ 4099727 h 4451632"/>
              <a:gd name="connsiteX20" fmla="*/ 3595107 w 11274173"/>
              <a:gd name="connsiteY20" fmla="*/ 4139920 h 4451632"/>
              <a:gd name="connsiteX21" fmla="*/ 3916654 w 11274173"/>
              <a:gd name="connsiteY21" fmla="*/ 4160017 h 4451632"/>
              <a:gd name="connsiteX22" fmla="*/ 4660232 w 11274173"/>
              <a:gd name="connsiteY22" fmla="*/ 4200211 h 4451632"/>
              <a:gd name="connsiteX23" fmla="*/ 5021973 w 11274173"/>
              <a:gd name="connsiteY23" fmla="*/ 4220307 h 4451632"/>
              <a:gd name="connsiteX24" fmla="*/ 5433955 w 11274173"/>
              <a:gd name="connsiteY24" fmla="*/ 4230356 h 4451632"/>
              <a:gd name="connsiteX25" fmla="*/ 6197630 w 11274173"/>
              <a:gd name="connsiteY25" fmla="*/ 4310742 h 4451632"/>
              <a:gd name="connsiteX26" fmla="*/ 6468935 w 11274173"/>
              <a:gd name="connsiteY26" fmla="*/ 4340887 h 4451632"/>
              <a:gd name="connsiteX27" fmla="*/ 6770386 w 11274173"/>
              <a:gd name="connsiteY27" fmla="*/ 4350936 h 4451632"/>
              <a:gd name="connsiteX28" fmla="*/ 6991449 w 11274173"/>
              <a:gd name="connsiteY28" fmla="*/ 4360984 h 4451632"/>
              <a:gd name="connsiteX29" fmla="*/ 7915898 w 11274173"/>
              <a:gd name="connsiteY29" fmla="*/ 4401178 h 4451632"/>
              <a:gd name="connsiteX30" fmla="*/ 8046526 w 11274173"/>
              <a:gd name="connsiteY30" fmla="*/ 4421274 h 4451632"/>
              <a:gd name="connsiteX31" fmla="*/ 8408267 w 11274173"/>
              <a:gd name="connsiteY31" fmla="*/ 4431323 h 4451632"/>
              <a:gd name="connsiteX32" fmla="*/ 8659476 w 11274173"/>
              <a:gd name="connsiteY32" fmla="*/ 4451419 h 4451632"/>
              <a:gd name="connsiteX0" fmla="*/ 7825463 w 11274173"/>
              <a:gd name="connsiteY0" fmla="*/ 0 h 4453723"/>
              <a:gd name="connsiteX1" fmla="*/ 8619282 w 11274173"/>
              <a:gd name="connsiteY1" fmla="*/ 20096 h 4453723"/>
              <a:gd name="connsiteX2" fmla="*/ 10277260 w 11274173"/>
              <a:gd name="connsiteY2" fmla="*/ 140676 h 4453723"/>
              <a:gd name="connsiteX3" fmla="*/ 11268530 w 11274173"/>
              <a:gd name="connsiteY3" fmla="*/ 435596 h 4453723"/>
              <a:gd name="connsiteX4" fmla="*/ 10970597 w 11274173"/>
              <a:gd name="connsiteY4" fmla="*/ 653142 h 4453723"/>
              <a:gd name="connsiteX5" fmla="*/ 9804988 w 11274173"/>
              <a:gd name="connsiteY5" fmla="*/ 823964 h 4453723"/>
              <a:gd name="connsiteX6" fmla="*/ 7262755 w 11274173"/>
              <a:gd name="connsiteY6" fmla="*/ 834013 h 4453723"/>
              <a:gd name="connsiteX7" fmla="*/ 5343520 w 11274173"/>
              <a:gd name="connsiteY7" fmla="*/ 904351 h 4453723"/>
              <a:gd name="connsiteX8" fmla="*/ 4127669 w 11274173"/>
              <a:gd name="connsiteY8" fmla="*/ 944545 h 4453723"/>
              <a:gd name="connsiteX9" fmla="*/ 2680707 w 11274173"/>
              <a:gd name="connsiteY9" fmla="*/ 1055076 h 4453723"/>
              <a:gd name="connsiteX10" fmla="*/ 1886887 w 11274173"/>
              <a:gd name="connsiteY10" fmla="*/ 1125415 h 4453723"/>
              <a:gd name="connsiteX11" fmla="*/ 1294034 w 11274173"/>
              <a:gd name="connsiteY11" fmla="*/ 1205802 h 4453723"/>
              <a:gd name="connsiteX12" fmla="*/ 771520 w 11274173"/>
              <a:gd name="connsiteY12" fmla="*/ 1286189 h 4453723"/>
              <a:gd name="connsiteX13" fmla="*/ 138219 w 11274173"/>
              <a:gd name="connsiteY13" fmla="*/ 1814808 h 4453723"/>
              <a:gd name="connsiteX14" fmla="*/ 30485 w 11274173"/>
              <a:gd name="connsiteY14" fmla="*/ 2679348 h 4453723"/>
              <a:gd name="connsiteX15" fmla="*/ 551982 w 11274173"/>
              <a:gd name="connsiteY15" fmla="*/ 3264187 h 4453723"/>
              <a:gd name="connsiteX16" fmla="*/ 1010645 w 11274173"/>
              <a:gd name="connsiteY16" fmla="*/ 4051394 h 4453723"/>
              <a:gd name="connsiteX17" fmla="*/ 2139749 w 11274173"/>
              <a:gd name="connsiteY17" fmla="*/ 4453709 h 4453723"/>
              <a:gd name="connsiteX18" fmla="*/ 2529981 w 11274173"/>
              <a:gd name="connsiteY18" fmla="*/ 4039437 h 4453723"/>
              <a:gd name="connsiteX19" fmla="*/ 2901770 w 11274173"/>
              <a:gd name="connsiteY19" fmla="*/ 4099727 h 4453723"/>
              <a:gd name="connsiteX20" fmla="*/ 3595107 w 11274173"/>
              <a:gd name="connsiteY20" fmla="*/ 4139920 h 4453723"/>
              <a:gd name="connsiteX21" fmla="*/ 3916654 w 11274173"/>
              <a:gd name="connsiteY21" fmla="*/ 4160017 h 4453723"/>
              <a:gd name="connsiteX22" fmla="*/ 4660232 w 11274173"/>
              <a:gd name="connsiteY22" fmla="*/ 4200211 h 4453723"/>
              <a:gd name="connsiteX23" fmla="*/ 5021973 w 11274173"/>
              <a:gd name="connsiteY23" fmla="*/ 4220307 h 4453723"/>
              <a:gd name="connsiteX24" fmla="*/ 5433955 w 11274173"/>
              <a:gd name="connsiteY24" fmla="*/ 4230356 h 4453723"/>
              <a:gd name="connsiteX25" fmla="*/ 6197630 w 11274173"/>
              <a:gd name="connsiteY25" fmla="*/ 4310742 h 4453723"/>
              <a:gd name="connsiteX26" fmla="*/ 6468935 w 11274173"/>
              <a:gd name="connsiteY26" fmla="*/ 4340887 h 4453723"/>
              <a:gd name="connsiteX27" fmla="*/ 6770386 w 11274173"/>
              <a:gd name="connsiteY27" fmla="*/ 4350936 h 4453723"/>
              <a:gd name="connsiteX28" fmla="*/ 6991449 w 11274173"/>
              <a:gd name="connsiteY28" fmla="*/ 4360984 h 4453723"/>
              <a:gd name="connsiteX29" fmla="*/ 7915898 w 11274173"/>
              <a:gd name="connsiteY29" fmla="*/ 4401178 h 4453723"/>
              <a:gd name="connsiteX30" fmla="*/ 8046526 w 11274173"/>
              <a:gd name="connsiteY30" fmla="*/ 4421274 h 4453723"/>
              <a:gd name="connsiteX31" fmla="*/ 8408267 w 11274173"/>
              <a:gd name="connsiteY31" fmla="*/ 4431323 h 4453723"/>
              <a:gd name="connsiteX32" fmla="*/ 8659476 w 11274173"/>
              <a:gd name="connsiteY32" fmla="*/ 4451419 h 4453723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2901770 w 11274173"/>
              <a:gd name="connsiteY19" fmla="*/ 4099727 h 4479814"/>
              <a:gd name="connsiteX20" fmla="*/ 3595107 w 11274173"/>
              <a:gd name="connsiteY20" fmla="*/ 4139920 h 4479814"/>
              <a:gd name="connsiteX21" fmla="*/ 3916654 w 11274173"/>
              <a:gd name="connsiteY21" fmla="*/ 4160017 h 4479814"/>
              <a:gd name="connsiteX22" fmla="*/ 4660232 w 11274173"/>
              <a:gd name="connsiteY22" fmla="*/ 4200211 h 4479814"/>
              <a:gd name="connsiteX23" fmla="*/ 5021973 w 11274173"/>
              <a:gd name="connsiteY23" fmla="*/ 4220307 h 4479814"/>
              <a:gd name="connsiteX24" fmla="*/ 5433955 w 11274173"/>
              <a:gd name="connsiteY24" fmla="*/ 4230356 h 4479814"/>
              <a:gd name="connsiteX25" fmla="*/ 6197630 w 11274173"/>
              <a:gd name="connsiteY25" fmla="*/ 4310742 h 4479814"/>
              <a:gd name="connsiteX26" fmla="*/ 6468935 w 11274173"/>
              <a:gd name="connsiteY26" fmla="*/ 4340887 h 4479814"/>
              <a:gd name="connsiteX27" fmla="*/ 6770386 w 11274173"/>
              <a:gd name="connsiteY27" fmla="*/ 4350936 h 4479814"/>
              <a:gd name="connsiteX28" fmla="*/ 6991449 w 11274173"/>
              <a:gd name="connsiteY28" fmla="*/ 4360984 h 4479814"/>
              <a:gd name="connsiteX29" fmla="*/ 7915898 w 11274173"/>
              <a:gd name="connsiteY29" fmla="*/ 4401178 h 4479814"/>
              <a:gd name="connsiteX30" fmla="*/ 8046526 w 11274173"/>
              <a:gd name="connsiteY30" fmla="*/ 4421274 h 4479814"/>
              <a:gd name="connsiteX31" fmla="*/ 8408267 w 11274173"/>
              <a:gd name="connsiteY31" fmla="*/ 4431323 h 4479814"/>
              <a:gd name="connsiteX32" fmla="*/ 8659476 w 11274173"/>
              <a:gd name="connsiteY32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2901770 w 11274173"/>
              <a:gd name="connsiteY19" fmla="*/ 4099727 h 4479814"/>
              <a:gd name="connsiteX20" fmla="*/ 3916654 w 11274173"/>
              <a:gd name="connsiteY20" fmla="*/ 4160017 h 4479814"/>
              <a:gd name="connsiteX21" fmla="*/ 4660232 w 11274173"/>
              <a:gd name="connsiteY21" fmla="*/ 4200211 h 4479814"/>
              <a:gd name="connsiteX22" fmla="*/ 5021973 w 11274173"/>
              <a:gd name="connsiteY22" fmla="*/ 4220307 h 4479814"/>
              <a:gd name="connsiteX23" fmla="*/ 5433955 w 11274173"/>
              <a:gd name="connsiteY23" fmla="*/ 4230356 h 4479814"/>
              <a:gd name="connsiteX24" fmla="*/ 6197630 w 11274173"/>
              <a:gd name="connsiteY24" fmla="*/ 4310742 h 4479814"/>
              <a:gd name="connsiteX25" fmla="*/ 6468935 w 11274173"/>
              <a:gd name="connsiteY25" fmla="*/ 4340887 h 4479814"/>
              <a:gd name="connsiteX26" fmla="*/ 6770386 w 11274173"/>
              <a:gd name="connsiteY26" fmla="*/ 4350936 h 4479814"/>
              <a:gd name="connsiteX27" fmla="*/ 6991449 w 11274173"/>
              <a:gd name="connsiteY27" fmla="*/ 4360984 h 4479814"/>
              <a:gd name="connsiteX28" fmla="*/ 7915898 w 11274173"/>
              <a:gd name="connsiteY28" fmla="*/ 4401178 h 4479814"/>
              <a:gd name="connsiteX29" fmla="*/ 8046526 w 11274173"/>
              <a:gd name="connsiteY29" fmla="*/ 4421274 h 4479814"/>
              <a:gd name="connsiteX30" fmla="*/ 8408267 w 11274173"/>
              <a:gd name="connsiteY30" fmla="*/ 4431323 h 4479814"/>
              <a:gd name="connsiteX31" fmla="*/ 8659476 w 11274173"/>
              <a:gd name="connsiteY31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3916654 w 11274173"/>
              <a:gd name="connsiteY19" fmla="*/ 4160017 h 4479814"/>
              <a:gd name="connsiteX20" fmla="*/ 4660232 w 11274173"/>
              <a:gd name="connsiteY20" fmla="*/ 4200211 h 4479814"/>
              <a:gd name="connsiteX21" fmla="*/ 5021973 w 11274173"/>
              <a:gd name="connsiteY21" fmla="*/ 4220307 h 4479814"/>
              <a:gd name="connsiteX22" fmla="*/ 5433955 w 11274173"/>
              <a:gd name="connsiteY22" fmla="*/ 4230356 h 4479814"/>
              <a:gd name="connsiteX23" fmla="*/ 6197630 w 11274173"/>
              <a:gd name="connsiteY23" fmla="*/ 4310742 h 4479814"/>
              <a:gd name="connsiteX24" fmla="*/ 6468935 w 11274173"/>
              <a:gd name="connsiteY24" fmla="*/ 4340887 h 4479814"/>
              <a:gd name="connsiteX25" fmla="*/ 6770386 w 11274173"/>
              <a:gd name="connsiteY25" fmla="*/ 4350936 h 4479814"/>
              <a:gd name="connsiteX26" fmla="*/ 6991449 w 11274173"/>
              <a:gd name="connsiteY26" fmla="*/ 4360984 h 4479814"/>
              <a:gd name="connsiteX27" fmla="*/ 7915898 w 11274173"/>
              <a:gd name="connsiteY27" fmla="*/ 4401178 h 4479814"/>
              <a:gd name="connsiteX28" fmla="*/ 8046526 w 11274173"/>
              <a:gd name="connsiteY28" fmla="*/ 4421274 h 4479814"/>
              <a:gd name="connsiteX29" fmla="*/ 8408267 w 11274173"/>
              <a:gd name="connsiteY29" fmla="*/ 4431323 h 4479814"/>
              <a:gd name="connsiteX30" fmla="*/ 8659476 w 11274173"/>
              <a:gd name="connsiteY30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60232 w 11274173"/>
              <a:gd name="connsiteY19" fmla="*/ 4200211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021973 w 11274173"/>
              <a:gd name="connsiteY20" fmla="*/ 4220307 h 4479814"/>
              <a:gd name="connsiteX21" fmla="*/ 5433955 w 11274173"/>
              <a:gd name="connsiteY21" fmla="*/ 4230356 h 4479814"/>
              <a:gd name="connsiteX22" fmla="*/ 6197630 w 11274173"/>
              <a:gd name="connsiteY22" fmla="*/ 4310742 h 4479814"/>
              <a:gd name="connsiteX23" fmla="*/ 6468935 w 11274173"/>
              <a:gd name="connsiteY23" fmla="*/ 4340887 h 4479814"/>
              <a:gd name="connsiteX24" fmla="*/ 6770386 w 11274173"/>
              <a:gd name="connsiteY24" fmla="*/ 4350936 h 4479814"/>
              <a:gd name="connsiteX25" fmla="*/ 6991449 w 11274173"/>
              <a:gd name="connsiteY25" fmla="*/ 4360984 h 4479814"/>
              <a:gd name="connsiteX26" fmla="*/ 7915898 w 11274173"/>
              <a:gd name="connsiteY26" fmla="*/ 4401178 h 4479814"/>
              <a:gd name="connsiteX27" fmla="*/ 8046526 w 11274173"/>
              <a:gd name="connsiteY27" fmla="*/ 4421274 h 4479814"/>
              <a:gd name="connsiteX28" fmla="*/ 8408267 w 11274173"/>
              <a:gd name="connsiteY28" fmla="*/ 4431323 h 4479814"/>
              <a:gd name="connsiteX29" fmla="*/ 8659476 w 11274173"/>
              <a:gd name="connsiteY29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5433955 w 11274173"/>
              <a:gd name="connsiteY20" fmla="*/ 4230356 h 4479814"/>
              <a:gd name="connsiteX21" fmla="*/ 6197630 w 11274173"/>
              <a:gd name="connsiteY21" fmla="*/ 4310742 h 4479814"/>
              <a:gd name="connsiteX22" fmla="*/ 6468935 w 11274173"/>
              <a:gd name="connsiteY22" fmla="*/ 4340887 h 4479814"/>
              <a:gd name="connsiteX23" fmla="*/ 6770386 w 11274173"/>
              <a:gd name="connsiteY23" fmla="*/ 4350936 h 4479814"/>
              <a:gd name="connsiteX24" fmla="*/ 6991449 w 11274173"/>
              <a:gd name="connsiteY24" fmla="*/ 4360984 h 4479814"/>
              <a:gd name="connsiteX25" fmla="*/ 7915898 w 11274173"/>
              <a:gd name="connsiteY25" fmla="*/ 4401178 h 4479814"/>
              <a:gd name="connsiteX26" fmla="*/ 8046526 w 11274173"/>
              <a:gd name="connsiteY26" fmla="*/ 4421274 h 4479814"/>
              <a:gd name="connsiteX27" fmla="*/ 8408267 w 11274173"/>
              <a:gd name="connsiteY27" fmla="*/ 4431323 h 4479814"/>
              <a:gd name="connsiteX28" fmla="*/ 8659476 w 11274173"/>
              <a:gd name="connsiteY28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468935 w 11274173"/>
              <a:gd name="connsiteY21" fmla="*/ 4340887 h 4479814"/>
              <a:gd name="connsiteX22" fmla="*/ 6770386 w 11274173"/>
              <a:gd name="connsiteY22" fmla="*/ 4350936 h 4479814"/>
              <a:gd name="connsiteX23" fmla="*/ 6991449 w 11274173"/>
              <a:gd name="connsiteY23" fmla="*/ 4360984 h 4479814"/>
              <a:gd name="connsiteX24" fmla="*/ 7915898 w 11274173"/>
              <a:gd name="connsiteY24" fmla="*/ 4401178 h 4479814"/>
              <a:gd name="connsiteX25" fmla="*/ 8046526 w 11274173"/>
              <a:gd name="connsiteY25" fmla="*/ 4421274 h 4479814"/>
              <a:gd name="connsiteX26" fmla="*/ 8408267 w 11274173"/>
              <a:gd name="connsiteY26" fmla="*/ 4431323 h 4479814"/>
              <a:gd name="connsiteX27" fmla="*/ 8659476 w 11274173"/>
              <a:gd name="connsiteY27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468935 w 11274173"/>
              <a:gd name="connsiteY21" fmla="*/ 4340887 h 4479814"/>
              <a:gd name="connsiteX22" fmla="*/ 6770386 w 11274173"/>
              <a:gd name="connsiteY22" fmla="*/ 4350936 h 4479814"/>
              <a:gd name="connsiteX23" fmla="*/ 7915898 w 11274173"/>
              <a:gd name="connsiteY23" fmla="*/ 4401178 h 4479814"/>
              <a:gd name="connsiteX24" fmla="*/ 8046526 w 11274173"/>
              <a:gd name="connsiteY24" fmla="*/ 4421274 h 4479814"/>
              <a:gd name="connsiteX25" fmla="*/ 8408267 w 11274173"/>
              <a:gd name="connsiteY25" fmla="*/ 4431323 h 4479814"/>
              <a:gd name="connsiteX26" fmla="*/ 8659476 w 11274173"/>
              <a:gd name="connsiteY26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046526 w 11274173"/>
              <a:gd name="connsiteY23" fmla="*/ 4421274 h 4479814"/>
              <a:gd name="connsiteX24" fmla="*/ 8408267 w 11274173"/>
              <a:gd name="connsiteY24" fmla="*/ 4431323 h 4479814"/>
              <a:gd name="connsiteX25" fmla="*/ 8659476 w 11274173"/>
              <a:gd name="connsiteY25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408267 w 11274173"/>
              <a:gd name="connsiteY23" fmla="*/ 4431323 h 4479814"/>
              <a:gd name="connsiteX24" fmla="*/ 8659476 w 11274173"/>
              <a:gd name="connsiteY24" fmla="*/ 4451419 h 4479814"/>
              <a:gd name="connsiteX0" fmla="*/ 7825463 w 11274173"/>
              <a:gd name="connsiteY0" fmla="*/ 0 h 4479814"/>
              <a:gd name="connsiteX1" fmla="*/ 8619282 w 11274173"/>
              <a:gd name="connsiteY1" fmla="*/ 20096 h 4479814"/>
              <a:gd name="connsiteX2" fmla="*/ 10277260 w 11274173"/>
              <a:gd name="connsiteY2" fmla="*/ 140676 h 4479814"/>
              <a:gd name="connsiteX3" fmla="*/ 11268530 w 11274173"/>
              <a:gd name="connsiteY3" fmla="*/ 435596 h 4479814"/>
              <a:gd name="connsiteX4" fmla="*/ 10970597 w 11274173"/>
              <a:gd name="connsiteY4" fmla="*/ 653142 h 4479814"/>
              <a:gd name="connsiteX5" fmla="*/ 9804988 w 11274173"/>
              <a:gd name="connsiteY5" fmla="*/ 823964 h 4479814"/>
              <a:gd name="connsiteX6" fmla="*/ 7262755 w 11274173"/>
              <a:gd name="connsiteY6" fmla="*/ 834013 h 4479814"/>
              <a:gd name="connsiteX7" fmla="*/ 5343520 w 11274173"/>
              <a:gd name="connsiteY7" fmla="*/ 904351 h 4479814"/>
              <a:gd name="connsiteX8" fmla="*/ 4127669 w 11274173"/>
              <a:gd name="connsiteY8" fmla="*/ 944545 h 4479814"/>
              <a:gd name="connsiteX9" fmla="*/ 2680707 w 11274173"/>
              <a:gd name="connsiteY9" fmla="*/ 1055076 h 4479814"/>
              <a:gd name="connsiteX10" fmla="*/ 1886887 w 11274173"/>
              <a:gd name="connsiteY10" fmla="*/ 1125415 h 4479814"/>
              <a:gd name="connsiteX11" fmla="*/ 1294034 w 11274173"/>
              <a:gd name="connsiteY11" fmla="*/ 1205802 h 4479814"/>
              <a:gd name="connsiteX12" fmla="*/ 771520 w 11274173"/>
              <a:gd name="connsiteY12" fmla="*/ 1286189 h 4479814"/>
              <a:gd name="connsiteX13" fmla="*/ 138219 w 11274173"/>
              <a:gd name="connsiteY13" fmla="*/ 1814808 h 4479814"/>
              <a:gd name="connsiteX14" fmla="*/ 30485 w 11274173"/>
              <a:gd name="connsiteY14" fmla="*/ 2679348 h 4479814"/>
              <a:gd name="connsiteX15" fmla="*/ 551982 w 11274173"/>
              <a:gd name="connsiteY15" fmla="*/ 3264187 h 4479814"/>
              <a:gd name="connsiteX16" fmla="*/ 1010645 w 11274173"/>
              <a:gd name="connsiteY16" fmla="*/ 4051394 h 4479814"/>
              <a:gd name="connsiteX17" fmla="*/ 2139749 w 11274173"/>
              <a:gd name="connsiteY17" fmla="*/ 4453709 h 4479814"/>
              <a:gd name="connsiteX18" fmla="*/ 3201313 w 11274173"/>
              <a:gd name="connsiteY18" fmla="*/ 4444551 h 4479814"/>
              <a:gd name="connsiteX19" fmla="*/ 4671807 w 11274173"/>
              <a:gd name="connsiteY19" fmla="*/ 4315958 h 4479814"/>
              <a:gd name="connsiteX20" fmla="*/ 6197630 w 11274173"/>
              <a:gd name="connsiteY20" fmla="*/ 4310742 h 4479814"/>
              <a:gd name="connsiteX21" fmla="*/ 6770386 w 11274173"/>
              <a:gd name="connsiteY21" fmla="*/ 4350936 h 4479814"/>
              <a:gd name="connsiteX22" fmla="*/ 7915898 w 11274173"/>
              <a:gd name="connsiteY22" fmla="*/ 4401178 h 4479814"/>
              <a:gd name="connsiteX23" fmla="*/ 8408267 w 11274173"/>
              <a:gd name="connsiteY23" fmla="*/ 4431323 h 4479814"/>
              <a:gd name="connsiteX24" fmla="*/ 8659476 w 11274173"/>
              <a:gd name="connsiteY24" fmla="*/ 4451419 h 447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274173" h="4479814">
                <a:moveTo>
                  <a:pt x="7825463" y="0"/>
                </a:moveTo>
                <a:cubicBezTo>
                  <a:pt x="8033129" y="6699"/>
                  <a:pt x="8210649" y="-3350"/>
                  <a:pt x="8619282" y="20096"/>
                </a:cubicBezTo>
                <a:cubicBezTo>
                  <a:pt x="9027915" y="43542"/>
                  <a:pt x="9835719" y="71426"/>
                  <a:pt x="10277260" y="140676"/>
                </a:cubicBezTo>
                <a:cubicBezTo>
                  <a:pt x="10718801" y="209926"/>
                  <a:pt x="11229174" y="223185"/>
                  <a:pt x="11268530" y="435596"/>
                </a:cubicBezTo>
                <a:cubicBezTo>
                  <a:pt x="11294709" y="576886"/>
                  <a:pt x="11235493" y="585842"/>
                  <a:pt x="10970597" y="653142"/>
                </a:cubicBezTo>
                <a:cubicBezTo>
                  <a:pt x="10696171" y="722863"/>
                  <a:pt x="10422962" y="793819"/>
                  <a:pt x="9804988" y="823964"/>
                </a:cubicBezTo>
                <a:lnTo>
                  <a:pt x="7262755" y="834013"/>
                </a:lnTo>
                <a:cubicBezTo>
                  <a:pt x="6317323" y="851110"/>
                  <a:pt x="5865934" y="883282"/>
                  <a:pt x="5343520" y="904351"/>
                </a:cubicBezTo>
                <a:lnTo>
                  <a:pt x="4127669" y="944545"/>
                </a:lnTo>
                <a:cubicBezTo>
                  <a:pt x="3683867" y="969666"/>
                  <a:pt x="3054171" y="1024931"/>
                  <a:pt x="2680707" y="1055076"/>
                </a:cubicBezTo>
                <a:cubicBezTo>
                  <a:pt x="2176138" y="1127158"/>
                  <a:pt x="2117999" y="1100294"/>
                  <a:pt x="1886887" y="1125415"/>
                </a:cubicBezTo>
                <a:cubicBezTo>
                  <a:pt x="1655775" y="1150536"/>
                  <a:pt x="1479928" y="1179006"/>
                  <a:pt x="1294034" y="1205802"/>
                </a:cubicBezTo>
                <a:cubicBezTo>
                  <a:pt x="1119863" y="1232598"/>
                  <a:pt x="981550" y="1223535"/>
                  <a:pt x="771520" y="1286189"/>
                </a:cubicBezTo>
                <a:cubicBezTo>
                  <a:pt x="553806" y="1379974"/>
                  <a:pt x="261725" y="1582615"/>
                  <a:pt x="138219" y="1814808"/>
                </a:cubicBezTo>
                <a:cubicBezTo>
                  <a:pt x="14713" y="2047001"/>
                  <a:pt x="-38475" y="2437785"/>
                  <a:pt x="30485" y="2679348"/>
                </a:cubicBezTo>
                <a:cubicBezTo>
                  <a:pt x="99445" y="2920911"/>
                  <a:pt x="388622" y="3035513"/>
                  <a:pt x="551982" y="3264187"/>
                </a:cubicBezTo>
                <a:cubicBezTo>
                  <a:pt x="715342" y="3492861"/>
                  <a:pt x="746017" y="3853140"/>
                  <a:pt x="1010645" y="4051394"/>
                </a:cubicBezTo>
                <a:cubicBezTo>
                  <a:pt x="1275273" y="4249648"/>
                  <a:pt x="1774638" y="4388183"/>
                  <a:pt x="2139749" y="4453709"/>
                </a:cubicBezTo>
                <a:cubicBezTo>
                  <a:pt x="2504860" y="4519235"/>
                  <a:pt x="3140743" y="4440225"/>
                  <a:pt x="3201313" y="4444551"/>
                </a:cubicBezTo>
                <a:cubicBezTo>
                  <a:pt x="3621394" y="4402301"/>
                  <a:pt x="4368364" y="4353332"/>
                  <a:pt x="4671807" y="4315958"/>
                </a:cubicBezTo>
                <a:cubicBezTo>
                  <a:pt x="5171193" y="4293656"/>
                  <a:pt x="5847867" y="4304912"/>
                  <a:pt x="6197630" y="4310742"/>
                </a:cubicBezTo>
                <a:cubicBezTo>
                  <a:pt x="6547393" y="4316572"/>
                  <a:pt x="6484008" y="4335863"/>
                  <a:pt x="6770386" y="4350936"/>
                </a:cubicBezTo>
                <a:lnTo>
                  <a:pt x="7915898" y="4401178"/>
                </a:lnTo>
                <a:cubicBezTo>
                  <a:pt x="8188878" y="4414576"/>
                  <a:pt x="8284338" y="4422950"/>
                  <a:pt x="8408267" y="4431323"/>
                </a:cubicBezTo>
                <a:cubicBezTo>
                  <a:pt x="8598953" y="4455158"/>
                  <a:pt x="8515033" y="4451419"/>
                  <a:pt x="8659476" y="4451419"/>
                </a:cubicBezTo>
              </a:path>
            </a:pathLst>
          </a:custGeom>
          <a:noFill/>
          <a:ln w="19050">
            <a:solidFill>
              <a:srgbClr val="035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752281-7554-440C-A2AF-316F81884C82}"/>
              </a:ext>
            </a:extLst>
          </p:cNvPr>
          <p:cNvGrpSpPr/>
          <p:nvPr/>
        </p:nvGrpSpPr>
        <p:grpSpPr>
          <a:xfrm>
            <a:off x="7358891" y="2667787"/>
            <a:ext cx="4521953" cy="4314037"/>
            <a:chOff x="7358891" y="2667787"/>
            <a:chExt cx="4521953" cy="431403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982B094-4444-4A41-A784-28BEF402D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30249" y="2667787"/>
              <a:ext cx="3750595" cy="375059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602A8CE-6431-4A38-B86B-A8B790A0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891" y="3231229"/>
              <a:ext cx="3750595" cy="3750595"/>
            </a:xfrm>
            <a:prstGeom prst="rect">
              <a:avLst/>
            </a:prstGeom>
          </p:spPr>
        </p:pic>
      </p:grpSp>
      <p:pic>
        <p:nvPicPr>
          <p:cNvPr id="34" name="그림 33" descr="장난감이(가) 표시된 사진&#10;&#10;자동 생성된 설명">
            <a:extLst>
              <a:ext uri="{FF2B5EF4-FFF2-40B4-BE49-F238E27FC236}">
                <a16:creationId xmlns:a16="http://schemas.microsoft.com/office/drawing/2014/main" id="{0DEAC8D0-86FD-4DD9-A395-A931EBE28B4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45" y="3847339"/>
            <a:ext cx="2518373" cy="25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5B2C8A-1E73-40D5-A8EA-787AA10E000B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3031C-5D84-4224-A0FC-5305666858DB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CA998F-A802-427C-8252-28258FEA3353}"/>
              </a:ext>
            </a:extLst>
          </p:cNvPr>
          <p:cNvSpPr txBox="1"/>
          <p:nvPr/>
        </p:nvSpPr>
        <p:spPr>
          <a:xfrm>
            <a:off x="863600" y="285462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04492-8BA6-4013-B3E8-0845D4005CB2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9DF21A-2293-489A-ACCC-C76243E4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397" y="1417250"/>
            <a:ext cx="10145205" cy="48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8BE682-714D-4A12-88C0-DCCA4919B67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EEDFFF-CE5E-4643-A309-A2969E45F372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08F5FC-84D4-49F0-9A64-FF2EE90DC7F0}"/>
              </a:ext>
            </a:extLst>
          </p:cNvPr>
          <p:cNvSpPr txBox="1"/>
          <p:nvPr/>
        </p:nvSpPr>
        <p:spPr>
          <a:xfrm>
            <a:off x="863600" y="285462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D4DB-1853-4A33-AAF0-C762D830787D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FFB64-5D85-407E-AFDD-11BE8FC1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2236997"/>
            <a:ext cx="10398034" cy="324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A8628-B937-41DE-A9BD-7759615A5ADE}"/>
              </a:ext>
            </a:extLst>
          </p:cNvPr>
          <p:cNvSpPr txBox="1"/>
          <p:nvPr/>
        </p:nvSpPr>
        <p:spPr>
          <a:xfrm>
            <a:off x="965200" y="189844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공항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B26C9-1808-4F7C-B4CD-184C9D7A917F}"/>
              </a:ext>
            </a:extLst>
          </p:cNvPr>
          <p:cNvSpPr txBox="1"/>
          <p:nvPr/>
        </p:nvSpPr>
        <p:spPr>
          <a:xfrm>
            <a:off x="3337995" y="1898841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편명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9A57F-2293-49BB-90E6-DA86DC4D86A8}"/>
              </a:ext>
            </a:extLst>
          </p:cNvPr>
          <p:cNvSpPr txBox="1"/>
          <p:nvPr/>
        </p:nvSpPr>
        <p:spPr>
          <a:xfrm>
            <a:off x="6096000" y="1898443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 스케줄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9515-1192-44A7-8399-78FF8CFA97DB}"/>
              </a:ext>
            </a:extLst>
          </p:cNvPr>
          <p:cNvSpPr txBox="1"/>
          <p:nvPr/>
        </p:nvSpPr>
        <p:spPr>
          <a:xfrm>
            <a:off x="8966424" y="1898443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항공 스케줄 별 잔여 좌석</a:t>
            </a:r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C2D2B21-8ED0-4A3F-90DE-B258E277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97" y="1672899"/>
            <a:ext cx="9903967" cy="47185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F8BE682-714D-4A12-88C0-DCCA4919B67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3EEDFFF-CE5E-4643-A309-A2969E45F372}"/>
              </a:ext>
            </a:extLst>
          </p:cNvPr>
          <p:cNvCxnSpPr>
            <a:cxnSpLocks/>
          </p:cNvCxnSpPr>
          <p:nvPr/>
        </p:nvCxnSpPr>
        <p:spPr>
          <a:xfrm>
            <a:off x="0" y="1128748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08F5FC-84D4-49F0-9A64-FF2EE90DC7F0}"/>
              </a:ext>
            </a:extLst>
          </p:cNvPr>
          <p:cNvSpPr txBox="1"/>
          <p:nvPr/>
        </p:nvSpPr>
        <p:spPr>
          <a:xfrm>
            <a:off x="863600" y="285462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D4DB-1853-4A33-AAF0-C762D830787D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F72D6-24A1-41F6-AABA-E3EE86C75D34}"/>
              </a:ext>
            </a:extLst>
          </p:cNvPr>
          <p:cNvSpPr txBox="1"/>
          <p:nvPr/>
        </p:nvSpPr>
        <p:spPr>
          <a:xfrm>
            <a:off x="1487808" y="1380862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3E795-8A4E-41EA-8866-85676C013DB3}"/>
              </a:ext>
            </a:extLst>
          </p:cNvPr>
          <p:cNvSpPr txBox="1"/>
          <p:nvPr/>
        </p:nvSpPr>
        <p:spPr>
          <a:xfrm>
            <a:off x="-88602" y="5453144"/>
            <a:ext cx="14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  <a:p>
            <a:pPr algn="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5DE07-58F1-45FB-A155-AD87DBA23F33}"/>
              </a:ext>
            </a:extLst>
          </p:cNvPr>
          <p:cNvSpPr txBox="1"/>
          <p:nvPr/>
        </p:nvSpPr>
        <p:spPr>
          <a:xfrm>
            <a:off x="4366184" y="1363933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예매 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E8CD6-2C62-4790-829E-FE6864877FD0}"/>
              </a:ext>
            </a:extLst>
          </p:cNvPr>
          <p:cNvSpPr txBox="1"/>
          <p:nvPr/>
        </p:nvSpPr>
        <p:spPr>
          <a:xfrm>
            <a:off x="9465438" y="1388924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예매 상세 내역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F09FC-380C-43D1-9243-122B295B3F01}"/>
              </a:ext>
            </a:extLst>
          </p:cNvPr>
          <p:cNvSpPr txBox="1"/>
          <p:nvPr/>
        </p:nvSpPr>
        <p:spPr>
          <a:xfrm>
            <a:off x="7172169" y="3774359"/>
            <a:ext cx="147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75437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13E36-F1BD-40F8-A30B-72B0B6788AF6}"/>
              </a:ext>
            </a:extLst>
          </p:cNvPr>
          <p:cNvSpPr txBox="1"/>
          <p:nvPr/>
        </p:nvSpPr>
        <p:spPr>
          <a:xfrm>
            <a:off x="7001993" y="2858093"/>
            <a:ext cx="43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5051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7AB5C-DEAC-4FF9-8DD4-1365C085AB0E}"/>
              </a:ext>
            </a:extLst>
          </p:cNvPr>
          <p:cNvSpPr/>
          <p:nvPr/>
        </p:nvSpPr>
        <p:spPr>
          <a:xfrm>
            <a:off x="0" y="1054100"/>
            <a:ext cx="12192000" cy="58039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7299C-0E55-435A-9740-2A0FED7C64F1}"/>
              </a:ext>
            </a:extLst>
          </p:cNvPr>
          <p:cNvSpPr txBox="1"/>
          <p:nvPr/>
        </p:nvSpPr>
        <p:spPr>
          <a:xfrm>
            <a:off x="634482" y="3152914"/>
            <a:ext cx="1101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화면</a:t>
            </a:r>
          </a:p>
        </p:txBody>
      </p:sp>
    </p:spTree>
    <p:extLst>
      <p:ext uri="{BB962C8B-B14F-4D97-AF65-F5344CB8AC3E}">
        <p14:creationId xmlns:p14="http://schemas.microsoft.com/office/powerpoint/2010/main" val="37866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13E36-F1BD-40F8-A30B-72B0B6788AF6}"/>
              </a:ext>
            </a:extLst>
          </p:cNvPr>
          <p:cNvSpPr txBox="1"/>
          <p:nvPr/>
        </p:nvSpPr>
        <p:spPr>
          <a:xfrm>
            <a:off x="7001993" y="2858093"/>
            <a:ext cx="43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51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항공정보포탈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https://www.airportal.go.kr/life/airinfo/RbHanFrmMain.jsp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대한항공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https://www.koreanair.com/kr/ko 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항공사 수하물 규정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isHttpsRedirect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true&amp;blogId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=suntrip2&amp;logNo=221225334057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E6AEE-2DC4-487E-B0D1-A4493DA98F74}"/>
              </a:ext>
            </a:extLst>
          </p:cNvPr>
          <p:cNvSpPr txBox="1"/>
          <p:nvPr/>
        </p:nvSpPr>
        <p:spPr>
          <a:xfrm>
            <a:off x="1145146" y="3400806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IATA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공항코드표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https://foreignstudentss.tistory.com/12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3842447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jsoup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https://derveljunit.tistory.com/280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736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 다운 카운터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https://plas.tistory.com/141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레이아웃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 자르기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http://chongmoa.com/sql/9155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https://ghkdxodn.tistory.com/m/57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E6AEE-2DC4-487E-B0D1-A4493DA98F74}"/>
              </a:ext>
            </a:extLst>
          </p:cNvPr>
          <p:cNvSpPr txBox="1"/>
          <p:nvPr/>
        </p:nvSpPr>
        <p:spPr>
          <a:xfrm>
            <a:off x="1145146" y="3400806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https://m.blog.naver.com/PostView.naver?isHttpsRedirect=true&amp;blogId=lghlove0509&amp;logNo=221031017994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4458000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글꼴바꾸기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https://m.blog.naver.com/10hsb04/221607286384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BA6C2-B6C9-4266-A3FC-5DB81CA961D0}"/>
              </a:ext>
            </a:extLst>
          </p:cNvPr>
          <p:cNvSpPr txBox="1"/>
          <p:nvPr/>
        </p:nvSpPr>
        <p:spPr>
          <a:xfrm>
            <a:off x="1145146" y="4899641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Calendar class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현재시간 구하기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https://m.blog.naver.com/PostView.naver?isHttpsRedirect=true&amp;blogId=kj930519&amp;logNo=221440967773</a:t>
            </a:r>
          </a:p>
        </p:txBody>
      </p:sp>
    </p:spTree>
    <p:extLst>
      <p:ext uri="{BB962C8B-B14F-4D97-AF65-F5344CB8AC3E}">
        <p14:creationId xmlns:p14="http://schemas.microsoft.com/office/powerpoint/2010/main" val="359290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4E67-14AF-40E2-9E6C-5D22E609AE9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391969-5295-464D-8DCD-81D953FEDF34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24142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99B34C-870F-4006-ABCE-D17C9CBEE18E}"/>
              </a:ext>
            </a:extLst>
          </p:cNvPr>
          <p:cNvSpPr txBox="1"/>
          <p:nvPr/>
        </p:nvSpPr>
        <p:spPr>
          <a:xfrm>
            <a:off x="863600" y="28546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F090-B098-4209-83AD-88C38EBF838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5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083A-98F5-4614-BA96-881B3CC09FBB}"/>
              </a:ext>
            </a:extLst>
          </p:cNvPr>
          <p:cNvSpPr txBox="1"/>
          <p:nvPr/>
        </p:nvSpPr>
        <p:spPr>
          <a:xfrm>
            <a:off x="1145146" y="2075883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텍스트필드 힌트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https://hwangcoding.tistory.com/15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AA70-D178-438F-BD72-9C6B4CBA35FE}"/>
              </a:ext>
            </a:extLst>
          </p:cNvPr>
          <p:cNvSpPr txBox="1"/>
          <p:nvPr/>
        </p:nvSpPr>
        <p:spPr>
          <a:xfrm>
            <a:off x="863600" y="1434187"/>
            <a:ext cx="280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레이아웃 관련</a:t>
            </a:r>
            <a:endParaRPr lang="ko-KR" altLang="en-US" dirty="0">
              <a:solidFill>
                <a:srgbClr val="035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B95D13-BFD4-4A49-B7BF-583FB3E29219}"/>
              </a:ext>
            </a:extLst>
          </p:cNvPr>
          <p:cNvCxnSpPr/>
          <p:nvPr/>
        </p:nvCxnSpPr>
        <p:spPr>
          <a:xfrm>
            <a:off x="965200" y="2043404"/>
            <a:ext cx="0" cy="4292082"/>
          </a:xfrm>
          <a:prstGeom prst="line">
            <a:avLst/>
          </a:prstGeom>
          <a:ln w="28575">
            <a:solidFill>
              <a:srgbClr val="035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72337-3B3B-48F4-A557-42204B5FC8D9}"/>
              </a:ext>
            </a:extLst>
          </p:cNvPr>
          <p:cNvSpPr txBox="1"/>
          <p:nvPr/>
        </p:nvSpPr>
        <p:spPr>
          <a:xfrm>
            <a:off x="1145146" y="251752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https://superfelix.tistory.com/70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4E8-7FEE-4E5A-AEE4-271A91BB31CE}"/>
              </a:ext>
            </a:extLst>
          </p:cNvPr>
          <p:cNvSpPr txBox="1"/>
          <p:nvPr/>
        </p:nvSpPr>
        <p:spPr>
          <a:xfrm>
            <a:off x="1145146" y="2959165"/>
            <a:ext cx="10758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텍스트필드 포맷설정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http://www.gnujava.com/board/article_view.jsp?article_no=142&amp;board_no=1&amp;table_cd=EPAR01&amp;table_no=01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2AFEF-50C5-439C-BF3C-4118E80D4275}"/>
              </a:ext>
            </a:extLst>
          </p:cNvPr>
          <p:cNvSpPr txBox="1"/>
          <p:nvPr/>
        </p:nvSpPr>
        <p:spPr>
          <a:xfrm>
            <a:off x="1145146" y="3974828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JTable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https://yagi815.tistory.com/1015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BA6C2-B6C9-4266-A3FC-5DB81CA961D0}"/>
              </a:ext>
            </a:extLst>
          </p:cNvPr>
          <p:cNvSpPr txBox="1"/>
          <p:nvPr/>
        </p:nvSpPr>
        <p:spPr>
          <a:xfrm>
            <a:off x="1145146" y="4899641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날짜형변환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 관련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https://kyome.tistory.com/106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EA9F-78BE-4D83-B9CE-6D3AF99149F7}"/>
              </a:ext>
            </a:extLst>
          </p:cNvPr>
          <p:cNvSpPr txBox="1"/>
          <p:nvPr/>
        </p:nvSpPr>
        <p:spPr>
          <a:xfrm>
            <a:off x="1145146" y="4437234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중복확인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https://fora.tistory.com/75</a:t>
            </a:r>
            <a:endParaRPr lang="ko-KR" altLang="en-US" sz="2000" dirty="0">
              <a:solidFill>
                <a:srgbClr val="1A222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05983-EE4A-4EC7-8EE3-D18AC5DE5665}"/>
              </a:ext>
            </a:extLst>
          </p:cNvPr>
          <p:cNvSpPr txBox="1"/>
          <p:nvPr/>
        </p:nvSpPr>
        <p:spPr>
          <a:xfrm>
            <a:off x="1145146" y="5345309"/>
            <a:ext cx="1075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달력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https://seoneu.tistory.com/14</a:t>
            </a:r>
          </a:p>
        </p:txBody>
      </p:sp>
    </p:spTree>
    <p:extLst>
      <p:ext uri="{BB962C8B-B14F-4D97-AF65-F5344CB8AC3E}">
        <p14:creationId xmlns:p14="http://schemas.microsoft.com/office/powerpoint/2010/main" val="365393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BDADA7-CE06-4150-BDD1-DA7CB5E29B6A}"/>
              </a:ext>
            </a:extLst>
          </p:cNvPr>
          <p:cNvSpPr/>
          <p:nvPr/>
        </p:nvSpPr>
        <p:spPr>
          <a:xfrm>
            <a:off x="0" y="0"/>
            <a:ext cx="12192000" cy="5694744"/>
          </a:xfrm>
          <a:prstGeom prst="rect">
            <a:avLst/>
          </a:prstGeom>
          <a:solidFill>
            <a:srgbClr val="93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31E9E89-1E62-4093-B80E-644D4F85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70318" y="1608495"/>
            <a:ext cx="5545932" cy="4876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98FA4C-03A2-4D23-A533-5DC8AE718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91" y="1093392"/>
            <a:ext cx="4876800" cy="4876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707C1A-95B6-4CAF-A906-D7FEF397C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412" y="2228851"/>
            <a:ext cx="4876800" cy="4876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A01307-95CE-42D3-AB29-3FC704876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22" y="2105719"/>
            <a:ext cx="3763884" cy="37638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03D5D-E70F-4ABE-8C96-ACD9B2E23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60" y="1932072"/>
            <a:ext cx="5173579" cy="51735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0D7E83-D75A-44C7-A669-97DBFAB5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29" y="2350771"/>
            <a:ext cx="4876800" cy="4876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B74D21-6C9B-42D2-9BBE-7DA1EF1A410B}"/>
              </a:ext>
            </a:extLst>
          </p:cNvPr>
          <p:cNvSpPr/>
          <p:nvPr/>
        </p:nvSpPr>
        <p:spPr>
          <a:xfrm>
            <a:off x="0" y="5127585"/>
            <a:ext cx="12192000" cy="1730415"/>
          </a:xfrm>
          <a:prstGeom prst="rect">
            <a:avLst/>
          </a:prstGeom>
          <a:solidFill>
            <a:srgbClr val="9BD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4A629-2B9C-4729-ABA3-1B0D4B676877}"/>
              </a:ext>
            </a:extLst>
          </p:cNvPr>
          <p:cNvSpPr/>
          <p:nvPr/>
        </p:nvSpPr>
        <p:spPr>
          <a:xfrm>
            <a:off x="0" y="5001739"/>
            <a:ext cx="12192000" cy="1867836"/>
          </a:xfrm>
          <a:custGeom>
            <a:avLst/>
            <a:gdLst>
              <a:gd name="connsiteX0" fmla="*/ 0 w 12192000"/>
              <a:gd name="connsiteY0" fmla="*/ 0 h 1595120"/>
              <a:gd name="connsiteX1" fmla="*/ 1219200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0 w 12192000"/>
              <a:gd name="connsiteY4" fmla="*/ 0 h 1595120"/>
              <a:gd name="connsiteX0" fmla="*/ 1838960 w 12192000"/>
              <a:gd name="connsiteY0" fmla="*/ 10160 h 1595120"/>
              <a:gd name="connsiteX1" fmla="*/ 1219200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38960 w 12192000"/>
              <a:gd name="connsiteY4" fmla="*/ 10160 h 1595120"/>
              <a:gd name="connsiteX0" fmla="*/ 1838960 w 12192000"/>
              <a:gd name="connsiteY0" fmla="*/ 0 h 1584960"/>
              <a:gd name="connsiteX1" fmla="*/ 10403840 w 12192000"/>
              <a:gd name="connsiteY1" fmla="*/ 10160 h 1584960"/>
              <a:gd name="connsiteX2" fmla="*/ 12192000 w 12192000"/>
              <a:gd name="connsiteY2" fmla="*/ 1584960 h 1584960"/>
              <a:gd name="connsiteX3" fmla="*/ 0 w 12192000"/>
              <a:gd name="connsiteY3" fmla="*/ 1584960 h 1584960"/>
              <a:gd name="connsiteX4" fmla="*/ 1838960 w 12192000"/>
              <a:gd name="connsiteY4" fmla="*/ 0 h 1584960"/>
              <a:gd name="connsiteX0" fmla="*/ 1838960 w 12192000"/>
              <a:gd name="connsiteY0" fmla="*/ 10160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38960 w 12192000"/>
              <a:gd name="connsiteY4" fmla="*/ 10160 h 1595120"/>
              <a:gd name="connsiteX0" fmla="*/ 1808480 w 12192000"/>
              <a:gd name="connsiteY0" fmla="*/ 10160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1808480 w 12192000"/>
              <a:gd name="connsiteY4" fmla="*/ 10160 h 1595120"/>
              <a:gd name="connsiteX0" fmla="*/ 1812290 w 12192000"/>
              <a:gd name="connsiteY0" fmla="*/ 0 h 1596390"/>
              <a:gd name="connsiteX1" fmla="*/ 10403840 w 12192000"/>
              <a:gd name="connsiteY1" fmla="*/ 1270 h 1596390"/>
              <a:gd name="connsiteX2" fmla="*/ 12192000 w 12192000"/>
              <a:gd name="connsiteY2" fmla="*/ 1596390 h 1596390"/>
              <a:gd name="connsiteX3" fmla="*/ 0 w 12192000"/>
              <a:gd name="connsiteY3" fmla="*/ 1596390 h 1596390"/>
              <a:gd name="connsiteX4" fmla="*/ 1812290 w 12192000"/>
              <a:gd name="connsiteY4" fmla="*/ 0 h 1596390"/>
              <a:gd name="connsiteX0" fmla="*/ 1812290 w 12192000"/>
              <a:gd name="connsiteY0" fmla="*/ 0 h 1596390"/>
              <a:gd name="connsiteX1" fmla="*/ 10403840 w 12192000"/>
              <a:gd name="connsiteY1" fmla="*/ 1270 h 1596390"/>
              <a:gd name="connsiteX2" fmla="*/ 12192000 w 12192000"/>
              <a:gd name="connsiteY2" fmla="*/ 1596390 h 1596390"/>
              <a:gd name="connsiteX3" fmla="*/ 0 w 12192000"/>
              <a:gd name="connsiteY3" fmla="*/ 1596390 h 1596390"/>
              <a:gd name="connsiteX4" fmla="*/ 1812290 w 12192000"/>
              <a:gd name="connsiteY4" fmla="*/ 0 h 1596390"/>
              <a:gd name="connsiteX0" fmla="*/ 3722113 w 12192000"/>
              <a:gd name="connsiteY0" fmla="*/ 10305 h 1595120"/>
              <a:gd name="connsiteX1" fmla="*/ 10403840 w 12192000"/>
              <a:gd name="connsiteY1" fmla="*/ 0 h 1595120"/>
              <a:gd name="connsiteX2" fmla="*/ 12192000 w 12192000"/>
              <a:gd name="connsiteY2" fmla="*/ 1595120 h 1595120"/>
              <a:gd name="connsiteX3" fmla="*/ 0 w 12192000"/>
              <a:gd name="connsiteY3" fmla="*/ 1595120 h 1595120"/>
              <a:gd name="connsiteX4" fmla="*/ 3722113 w 12192000"/>
              <a:gd name="connsiteY4" fmla="*/ 10305 h 1595120"/>
              <a:gd name="connsiteX0" fmla="*/ 3722113 w 12192000"/>
              <a:gd name="connsiteY0" fmla="*/ 21880 h 1606695"/>
              <a:gd name="connsiteX1" fmla="*/ 8123628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3722113 w 12192000"/>
              <a:gd name="connsiteY4" fmla="*/ 21880 h 1606695"/>
              <a:gd name="connsiteX0" fmla="*/ 3722113 w 12192000"/>
              <a:gd name="connsiteY0" fmla="*/ 0 h 1607964"/>
              <a:gd name="connsiteX1" fmla="*/ 8123628 w 12192000"/>
              <a:gd name="connsiteY1" fmla="*/ 1269 h 1607964"/>
              <a:gd name="connsiteX2" fmla="*/ 12192000 w 12192000"/>
              <a:gd name="connsiteY2" fmla="*/ 1607964 h 1607964"/>
              <a:gd name="connsiteX3" fmla="*/ 0 w 12192000"/>
              <a:gd name="connsiteY3" fmla="*/ 1607964 h 1607964"/>
              <a:gd name="connsiteX4" fmla="*/ 3722113 w 12192000"/>
              <a:gd name="connsiteY4" fmla="*/ 0 h 1607964"/>
              <a:gd name="connsiteX0" fmla="*/ 3722113 w 12192000"/>
              <a:gd name="connsiteY0" fmla="*/ 21880 h 1629844"/>
              <a:gd name="connsiteX1" fmla="*/ 8331972 w 12192000"/>
              <a:gd name="connsiteY1" fmla="*/ 0 h 1629844"/>
              <a:gd name="connsiteX2" fmla="*/ 12192000 w 12192000"/>
              <a:gd name="connsiteY2" fmla="*/ 1629844 h 1629844"/>
              <a:gd name="connsiteX3" fmla="*/ 0 w 12192000"/>
              <a:gd name="connsiteY3" fmla="*/ 1629844 h 1629844"/>
              <a:gd name="connsiteX4" fmla="*/ 3722113 w 12192000"/>
              <a:gd name="connsiteY4" fmla="*/ 21880 h 1629844"/>
              <a:gd name="connsiteX0" fmla="*/ 3722113 w 12192000"/>
              <a:gd name="connsiteY0" fmla="*/ 0 h 1607964"/>
              <a:gd name="connsiteX1" fmla="*/ 8378271 w 12192000"/>
              <a:gd name="connsiteY1" fmla="*/ 1269 h 1607964"/>
              <a:gd name="connsiteX2" fmla="*/ 12192000 w 12192000"/>
              <a:gd name="connsiteY2" fmla="*/ 1607964 h 1607964"/>
              <a:gd name="connsiteX3" fmla="*/ 0 w 12192000"/>
              <a:gd name="connsiteY3" fmla="*/ 1607964 h 1607964"/>
              <a:gd name="connsiteX4" fmla="*/ 3722113 w 12192000"/>
              <a:gd name="connsiteY4" fmla="*/ 0 h 1607964"/>
              <a:gd name="connsiteX0" fmla="*/ 4196675 w 12192000"/>
              <a:gd name="connsiteY0" fmla="*/ 18644 h 1606695"/>
              <a:gd name="connsiteX1" fmla="*/ 8378271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4196675 w 12192000"/>
              <a:gd name="connsiteY4" fmla="*/ 18644 h 1606695"/>
              <a:gd name="connsiteX0" fmla="*/ 4196675 w 12192000"/>
              <a:gd name="connsiteY0" fmla="*/ 18644 h 1606695"/>
              <a:gd name="connsiteX1" fmla="*/ 8065755 w 12192000"/>
              <a:gd name="connsiteY1" fmla="*/ 0 h 1606695"/>
              <a:gd name="connsiteX2" fmla="*/ 12192000 w 12192000"/>
              <a:gd name="connsiteY2" fmla="*/ 1606695 h 1606695"/>
              <a:gd name="connsiteX3" fmla="*/ 0 w 12192000"/>
              <a:gd name="connsiteY3" fmla="*/ 1606695 h 1606695"/>
              <a:gd name="connsiteX4" fmla="*/ 4196675 w 12192000"/>
              <a:gd name="connsiteY4" fmla="*/ 18644 h 160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606695">
                <a:moveTo>
                  <a:pt x="4196675" y="18644"/>
                </a:moveTo>
                <a:lnTo>
                  <a:pt x="8065755" y="0"/>
                </a:lnTo>
                <a:lnTo>
                  <a:pt x="12192000" y="1606695"/>
                </a:lnTo>
                <a:lnTo>
                  <a:pt x="0" y="1606695"/>
                </a:lnTo>
                <a:lnTo>
                  <a:pt x="4196675" y="18644"/>
                </a:lnTo>
                <a:close/>
              </a:path>
            </a:pathLst>
          </a:custGeom>
          <a:solidFill>
            <a:srgbClr val="66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B180-41A7-48BB-8798-C39C61863DA2}"/>
              </a:ext>
            </a:extLst>
          </p:cNvPr>
          <p:cNvSpPr/>
          <p:nvPr/>
        </p:nvSpPr>
        <p:spPr>
          <a:xfrm>
            <a:off x="5842000" y="5259324"/>
            <a:ext cx="516890" cy="672084"/>
          </a:xfrm>
          <a:custGeom>
            <a:avLst/>
            <a:gdLst>
              <a:gd name="connsiteX0" fmla="*/ 0 w 568960"/>
              <a:gd name="connsiteY0" fmla="*/ 0 h 600710"/>
              <a:gd name="connsiteX1" fmla="*/ 568960 w 568960"/>
              <a:gd name="connsiteY1" fmla="*/ 0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0 w 568960"/>
              <a:gd name="connsiteY0" fmla="*/ 0 h 600710"/>
              <a:gd name="connsiteX1" fmla="*/ 459232 w 568960"/>
              <a:gd name="connsiteY1" fmla="*/ 24384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128016 w 568960"/>
              <a:gd name="connsiteY0" fmla="*/ 0 h 606806"/>
              <a:gd name="connsiteX1" fmla="*/ 459232 w 568960"/>
              <a:gd name="connsiteY1" fmla="*/ 3048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28016 w 568960"/>
              <a:gd name="connsiteY0" fmla="*/ 0 h 606806"/>
              <a:gd name="connsiteX1" fmla="*/ 421132 w 568960"/>
              <a:gd name="connsiteY1" fmla="*/ 1143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52781 w 568960"/>
              <a:gd name="connsiteY0" fmla="*/ 0 h 602996"/>
              <a:gd name="connsiteX1" fmla="*/ 421132 w 568960"/>
              <a:gd name="connsiteY1" fmla="*/ 7620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1 w 568960"/>
              <a:gd name="connsiteY0" fmla="*/ 0 h 602996"/>
              <a:gd name="connsiteX1" fmla="*/ 409702 w 568960"/>
              <a:gd name="connsiteY1" fmla="*/ 1905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0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152782 w 568960"/>
              <a:gd name="connsiteY4" fmla="*/ 0 h 597281"/>
              <a:gd name="connsiteX0" fmla="*/ 79898 w 568960"/>
              <a:gd name="connsiteY0" fmla="*/ 1703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1703 h 597281"/>
              <a:gd name="connsiteX1" fmla="*/ 503745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5108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79898 w 568960"/>
              <a:gd name="connsiteY4" fmla="*/ 5108 h 600686"/>
              <a:gd name="connsiteX0" fmla="*/ 86951 w 568960"/>
              <a:gd name="connsiteY0" fmla="*/ 0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86951 w 568960"/>
              <a:gd name="connsiteY4" fmla="*/ 0 h 60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60" h="600686">
                <a:moveTo>
                  <a:pt x="86951" y="0"/>
                </a:moveTo>
                <a:lnTo>
                  <a:pt x="475532" y="0"/>
                </a:lnTo>
                <a:lnTo>
                  <a:pt x="568960" y="600686"/>
                </a:lnTo>
                <a:lnTo>
                  <a:pt x="0" y="600686"/>
                </a:lnTo>
                <a:lnTo>
                  <a:pt x="86951" y="0"/>
                </a:lnTo>
                <a:close/>
              </a:path>
            </a:pathLst>
          </a:custGeom>
          <a:solidFill>
            <a:srgbClr val="EF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19081349-215A-4FD1-BFA8-3EEE6612D56D}"/>
              </a:ext>
            </a:extLst>
          </p:cNvPr>
          <p:cNvSpPr/>
          <p:nvPr/>
        </p:nvSpPr>
        <p:spPr>
          <a:xfrm>
            <a:off x="5695219" y="6211270"/>
            <a:ext cx="817341" cy="941370"/>
          </a:xfrm>
          <a:custGeom>
            <a:avLst/>
            <a:gdLst>
              <a:gd name="connsiteX0" fmla="*/ 0 w 568960"/>
              <a:gd name="connsiteY0" fmla="*/ 0 h 600710"/>
              <a:gd name="connsiteX1" fmla="*/ 568960 w 568960"/>
              <a:gd name="connsiteY1" fmla="*/ 0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0 w 568960"/>
              <a:gd name="connsiteY0" fmla="*/ 0 h 600710"/>
              <a:gd name="connsiteX1" fmla="*/ 459232 w 568960"/>
              <a:gd name="connsiteY1" fmla="*/ 24384 h 600710"/>
              <a:gd name="connsiteX2" fmla="*/ 568960 w 568960"/>
              <a:gd name="connsiteY2" fmla="*/ 600710 h 600710"/>
              <a:gd name="connsiteX3" fmla="*/ 0 w 568960"/>
              <a:gd name="connsiteY3" fmla="*/ 600710 h 600710"/>
              <a:gd name="connsiteX4" fmla="*/ 0 w 568960"/>
              <a:gd name="connsiteY4" fmla="*/ 0 h 600710"/>
              <a:gd name="connsiteX0" fmla="*/ 128016 w 568960"/>
              <a:gd name="connsiteY0" fmla="*/ 0 h 606806"/>
              <a:gd name="connsiteX1" fmla="*/ 459232 w 568960"/>
              <a:gd name="connsiteY1" fmla="*/ 3048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28016 w 568960"/>
              <a:gd name="connsiteY0" fmla="*/ 0 h 606806"/>
              <a:gd name="connsiteX1" fmla="*/ 421132 w 568960"/>
              <a:gd name="connsiteY1" fmla="*/ 11430 h 606806"/>
              <a:gd name="connsiteX2" fmla="*/ 568960 w 568960"/>
              <a:gd name="connsiteY2" fmla="*/ 606806 h 606806"/>
              <a:gd name="connsiteX3" fmla="*/ 0 w 568960"/>
              <a:gd name="connsiteY3" fmla="*/ 606806 h 606806"/>
              <a:gd name="connsiteX4" fmla="*/ 128016 w 568960"/>
              <a:gd name="connsiteY4" fmla="*/ 0 h 606806"/>
              <a:gd name="connsiteX0" fmla="*/ 152781 w 568960"/>
              <a:gd name="connsiteY0" fmla="*/ 0 h 602996"/>
              <a:gd name="connsiteX1" fmla="*/ 421132 w 568960"/>
              <a:gd name="connsiteY1" fmla="*/ 7620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1 w 568960"/>
              <a:gd name="connsiteY0" fmla="*/ 0 h 602996"/>
              <a:gd name="connsiteX1" fmla="*/ 409702 w 568960"/>
              <a:gd name="connsiteY1" fmla="*/ 1905 h 602996"/>
              <a:gd name="connsiteX2" fmla="*/ 568960 w 568960"/>
              <a:gd name="connsiteY2" fmla="*/ 602996 h 602996"/>
              <a:gd name="connsiteX3" fmla="*/ 0 w 568960"/>
              <a:gd name="connsiteY3" fmla="*/ 602996 h 602996"/>
              <a:gd name="connsiteX4" fmla="*/ 152781 w 568960"/>
              <a:gd name="connsiteY4" fmla="*/ 0 h 602996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3810 h 601091"/>
              <a:gd name="connsiteX1" fmla="*/ 409702 w 568960"/>
              <a:gd name="connsiteY1" fmla="*/ 0 h 601091"/>
              <a:gd name="connsiteX2" fmla="*/ 568960 w 568960"/>
              <a:gd name="connsiteY2" fmla="*/ 601091 h 601091"/>
              <a:gd name="connsiteX3" fmla="*/ 0 w 568960"/>
              <a:gd name="connsiteY3" fmla="*/ 601091 h 601091"/>
              <a:gd name="connsiteX4" fmla="*/ 152782 w 568960"/>
              <a:gd name="connsiteY4" fmla="*/ 3810 h 601091"/>
              <a:gd name="connsiteX0" fmla="*/ 152782 w 568960"/>
              <a:gd name="connsiteY0" fmla="*/ 0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152782 w 568960"/>
              <a:gd name="connsiteY4" fmla="*/ 0 h 597281"/>
              <a:gd name="connsiteX0" fmla="*/ 79898 w 568960"/>
              <a:gd name="connsiteY0" fmla="*/ 1703 h 597281"/>
              <a:gd name="connsiteX1" fmla="*/ 412053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1703 h 597281"/>
              <a:gd name="connsiteX1" fmla="*/ 503745 w 568960"/>
              <a:gd name="connsiteY1" fmla="*/ 0 h 597281"/>
              <a:gd name="connsiteX2" fmla="*/ 568960 w 568960"/>
              <a:gd name="connsiteY2" fmla="*/ 597281 h 597281"/>
              <a:gd name="connsiteX3" fmla="*/ 0 w 568960"/>
              <a:gd name="connsiteY3" fmla="*/ 597281 h 597281"/>
              <a:gd name="connsiteX4" fmla="*/ 79898 w 568960"/>
              <a:gd name="connsiteY4" fmla="*/ 1703 h 597281"/>
              <a:gd name="connsiteX0" fmla="*/ 79898 w 568960"/>
              <a:gd name="connsiteY0" fmla="*/ 5108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79898 w 568960"/>
              <a:gd name="connsiteY4" fmla="*/ 5108 h 600686"/>
              <a:gd name="connsiteX0" fmla="*/ 86951 w 568960"/>
              <a:gd name="connsiteY0" fmla="*/ 0 h 600686"/>
              <a:gd name="connsiteX1" fmla="*/ 475532 w 568960"/>
              <a:gd name="connsiteY1" fmla="*/ 0 h 600686"/>
              <a:gd name="connsiteX2" fmla="*/ 568960 w 568960"/>
              <a:gd name="connsiteY2" fmla="*/ 600686 h 600686"/>
              <a:gd name="connsiteX3" fmla="*/ 0 w 568960"/>
              <a:gd name="connsiteY3" fmla="*/ 600686 h 600686"/>
              <a:gd name="connsiteX4" fmla="*/ 86951 w 568960"/>
              <a:gd name="connsiteY4" fmla="*/ 0 h 60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60" h="600686">
                <a:moveTo>
                  <a:pt x="86951" y="0"/>
                </a:moveTo>
                <a:lnTo>
                  <a:pt x="475532" y="0"/>
                </a:lnTo>
                <a:lnTo>
                  <a:pt x="568960" y="600686"/>
                </a:lnTo>
                <a:lnTo>
                  <a:pt x="0" y="600686"/>
                </a:lnTo>
                <a:lnTo>
                  <a:pt x="86951" y="0"/>
                </a:lnTo>
                <a:close/>
              </a:path>
            </a:pathLst>
          </a:custGeom>
          <a:solidFill>
            <a:srgbClr val="EF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55CD60-2155-43FB-B230-06CAAED25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0490" y="2613661"/>
            <a:ext cx="4351020" cy="43510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57A7D5-6E30-4CEA-B288-951952F90951}"/>
              </a:ext>
            </a:extLst>
          </p:cNvPr>
          <p:cNvSpPr txBox="1"/>
          <p:nvPr/>
        </p:nvSpPr>
        <p:spPr>
          <a:xfrm>
            <a:off x="3940463" y="3742366"/>
            <a:ext cx="4520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3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2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2B04EA-3282-4B34-A65F-245BEE6DBDE5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6A9C79-12C2-478F-BF54-AA8D4D2729D1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D3434C-8E81-4550-9D3F-4A52100AC4A0}"/>
              </a:ext>
            </a:extLst>
          </p:cNvPr>
          <p:cNvSpPr txBox="1"/>
          <p:nvPr/>
        </p:nvSpPr>
        <p:spPr>
          <a:xfrm>
            <a:off x="850900" y="285462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INHA AIR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팀의 구성원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02160-AB74-4449-9806-626FD8E3CD34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9286FC-9881-41D4-A9B2-790A8247D256}"/>
              </a:ext>
            </a:extLst>
          </p:cNvPr>
          <p:cNvGrpSpPr/>
          <p:nvPr/>
        </p:nvGrpSpPr>
        <p:grpSpPr>
          <a:xfrm>
            <a:off x="6355206" y="1294327"/>
            <a:ext cx="2275243" cy="2866285"/>
            <a:chOff x="6151775" y="1431617"/>
            <a:chExt cx="2275243" cy="28662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79D7F12-C050-432A-A6DA-775ACD038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5378" y="1431617"/>
              <a:ext cx="1551210" cy="2167167"/>
              <a:chOff x="2950648" y="843778"/>
              <a:chExt cx="3994162" cy="5580171"/>
            </a:xfrm>
          </p:grpSpPr>
          <p:sp>
            <p:nvSpPr>
              <p:cNvPr id="9" name="순서도: 수행의 시작/종료 13">
                <a:extLst>
                  <a:ext uri="{FF2B5EF4-FFF2-40B4-BE49-F238E27FC236}">
                    <a16:creationId xmlns:a16="http://schemas.microsoft.com/office/drawing/2014/main" id="{5FE5DD99-8FD3-4FBA-B3DA-8C924337A6CB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순서도: 수행의 시작/종료 13">
                <a:extLst>
                  <a:ext uri="{FF2B5EF4-FFF2-40B4-BE49-F238E27FC236}">
                    <a16:creationId xmlns:a16="http://schemas.microsoft.com/office/drawing/2014/main" id="{BFA965AD-85E6-4612-ABD5-5107516F2C94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56B8BF-9667-4619-A319-A5C58B1C9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51775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0698C7-5929-4884-A942-B4F916DC6D46}"/>
              </a:ext>
            </a:extLst>
          </p:cNvPr>
          <p:cNvGrpSpPr/>
          <p:nvPr/>
        </p:nvGrpSpPr>
        <p:grpSpPr>
          <a:xfrm>
            <a:off x="3797962" y="1294327"/>
            <a:ext cx="2275243" cy="2866285"/>
            <a:chOff x="3936718" y="1431617"/>
            <a:chExt cx="2275243" cy="286628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E903D5E-2AA4-483F-A333-40FA48D217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9100" y="1431617"/>
              <a:ext cx="1551210" cy="2167167"/>
              <a:chOff x="2950648" y="843778"/>
              <a:chExt cx="3994162" cy="5580171"/>
            </a:xfrm>
          </p:grpSpPr>
          <p:sp>
            <p:nvSpPr>
              <p:cNvPr id="14" name="순서도: 수행의 시작/종료 13">
                <a:extLst>
                  <a:ext uri="{FF2B5EF4-FFF2-40B4-BE49-F238E27FC236}">
                    <a16:creationId xmlns:a16="http://schemas.microsoft.com/office/drawing/2014/main" id="{BDEFF322-AD93-47B5-9481-C75C1D2C5AF2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순서도: 수행의 시작/종료 13">
                <a:extLst>
                  <a:ext uri="{FF2B5EF4-FFF2-40B4-BE49-F238E27FC236}">
                    <a16:creationId xmlns:a16="http://schemas.microsoft.com/office/drawing/2014/main" id="{CE3FE32A-0171-4232-B352-CC1736BE843A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1B81907-A93C-4D4F-B636-F29C4403E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6718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F4A193-E97E-420D-B306-76BE42C7E4F0}"/>
              </a:ext>
            </a:extLst>
          </p:cNvPr>
          <p:cNvGrpSpPr/>
          <p:nvPr/>
        </p:nvGrpSpPr>
        <p:grpSpPr>
          <a:xfrm>
            <a:off x="8550435" y="1294327"/>
            <a:ext cx="2275243" cy="2880000"/>
            <a:chOff x="8010005" y="1417902"/>
            <a:chExt cx="2275243" cy="28800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1B9AA78-C2C0-4C04-9174-12578A1021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72021" y="1417902"/>
              <a:ext cx="1551210" cy="2167167"/>
              <a:chOff x="2950648" y="843778"/>
              <a:chExt cx="3994162" cy="5580171"/>
            </a:xfrm>
          </p:grpSpPr>
          <p:sp>
            <p:nvSpPr>
              <p:cNvPr id="19" name="순서도: 수행의 시작/종료 13">
                <a:extLst>
                  <a:ext uri="{FF2B5EF4-FFF2-40B4-BE49-F238E27FC236}">
                    <a16:creationId xmlns:a16="http://schemas.microsoft.com/office/drawing/2014/main" id="{5FEF2C04-10C8-45CC-B06C-FB570E2041F2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순서도: 수행의 시작/종료 13">
                <a:extLst>
                  <a:ext uri="{FF2B5EF4-FFF2-40B4-BE49-F238E27FC236}">
                    <a16:creationId xmlns:a16="http://schemas.microsoft.com/office/drawing/2014/main" id="{A1F79D2D-3DAE-4103-A8BC-369BBBD2589E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8115A5-983C-42B2-8109-CABD2269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005" y="2022659"/>
              <a:ext cx="2275243" cy="227524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DB01B0-3047-4855-99FE-A8DDAAFF6DB1}"/>
              </a:ext>
            </a:extLst>
          </p:cNvPr>
          <p:cNvGrpSpPr/>
          <p:nvPr/>
        </p:nvGrpSpPr>
        <p:grpSpPr>
          <a:xfrm>
            <a:off x="1164898" y="1294327"/>
            <a:ext cx="2351062" cy="2866285"/>
            <a:chOff x="1462969" y="1431617"/>
            <a:chExt cx="2351062" cy="286628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4CE273-1980-4552-A783-F1799DD2D7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2821" y="1431617"/>
              <a:ext cx="1551210" cy="2167167"/>
              <a:chOff x="2950648" y="843778"/>
              <a:chExt cx="3994162" cy="5580171"/>
            </a:xfrm>
          </p:grpSpPr>
          <p:sp>
            <p:nvSpPr>
              <p:cNvPr id="24" name="순서도: 수행의 시작/종료 13">
                <a:extLst>
                  <a:ext uri="{FF2B5EF4-FFF2-40B4-BE49-F238E27FC236}">
                    <a16:creationId xmlns:a16="http://schemas.microsoft.com/office/drawing/2014/main" id="{6BBF4A16-165A-4E77-A265-45835E43E943}"/>
                  </a:ext>
                </a:extLst>
              </p:cNvPr>
              <p:cNvSpPr/>
              <p:nvPr/>
            </p:nvSpPr>
            <p:spPr>
              <a:xfrm>
                <a:off x="2950648" y="843778"/>
                <a:ext cx="3994162" cy="5580171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순서도: 수행의 시작/종료 13">
                <a:extLst>
                  <a:ext uri="{FF2B5EF4-FFF2-40B4-BE49-F238E27FC236}">
                    <a16:creationId xmlns:a16="http://schemas.microsoft.com/office/drawing/2014/main" id="{F6DDDA73-9A0D-485D-BEAC-A5E762731487}"/>
                  </a:ext>
                </a:extLst>
              </p:cNvPr>
              <p:cNvSpPr/>
              <p:nvPr/>
            </p:nvSpPr>
            <p:spPr>
              <a:xfrm>
                <a:off x="3058128" y="986893"/>
                <a:ext cx="3339360" cy="4806563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  <a:gd name="connsiteX0" fmla="*/ 2702 w 21612"/>
                  <a:gd name="connsiteY0" fmla="*/ 1995 h 21600"/>
                  <a:gd name="connsiteX1" fmla="*/ 18137 w 21612"/>
                  <a:gd name="connsiteY1" fmla="*/ 0 h 21600"/>
                  <a:gd name="connsiteX2" fmla="*/ 21612 w 21612"/>
                  <a:gd name="connsiteY2" fmla="*/ 10800 h 21600"/>
                  <a:gd name="connsiteX3" fmla="*/ 18137 w 21612"/>
                  <a:gd name="connsiteY3" fmla="*/ 21600 h 21600"/>
                  <a:gd name="connsiteX4" fmla="*/ 3487 w 21612"/>
                  <a:gd name="connsiteY4" fmla="*/ 21600 h 21600"/>
                  <a:gd name="connsiteX5" fmla="*/ 12 w 21612"/>
                  <a:gd name="connsiteY5" fmla="*/ 10800 h 21600"/>
                  <a:gd name="connsiteX6" fmla="*/ 2702 w 21612"/>
                  <a:gd name="connsiteY6" fmla="*/ 1995 h 21600"/>
                  <a:gd name="connsiteX0" fmla="*/ 2702 w 21612"/>
                  <a:gd name="connsiteY0" fmla="*/ 1998 h 21603"/>
                  <a:gd name="connsiteX1" fmla="*/ 18137 w 21612"/>
                  <a:gd name="connsiteY1" fmla="*/ 3 h 21603"/>
                  <a:gd name="connsiteX2" fmla="*/ 21612 w 21612"/>
                  <a:gd name="connsiteY2" fmla="*/ 10803 h 21603"/>
                  <a:gd name="connsiteX3" fmla="*/ 18137 w 21612"/>
                  <a:gd name="connsiteY3" fmla="*/ 21603 h 21603"/>
                  <a:gd name="connsiteX4" fmla="*/ 3487 w 21612"/>
                  <a:gd name="connsiteY4" fmla="*/ 21603 h 21603"/>
                  <a:gd name="connsiteX5" fmla="*/ 12 w 21612"/>
                  <a:gd name="connsiteY5" fmla="*/ 10803 h 21603"/>
                  <a:gd name="connsiteX6" fmla="*/ 2702 w 21612"/>
                  <a:gd name="connsiteY6" fmla="*/ 1998 h 21603"/>
                  <a:gd name="connsiteX0" fmla="*/ 4203 w 23113"/>
                  <a:gd name="connsiteY0" fmla="*/ 1998 h 33661"/>
                  <a:gd name="connsiteX1" fmla="*/ 19638 w 23113"/>
                  <a:gd name="connsiteY1" fmla="*/ 3 h 33661"/>
                  <a:gd name="connsiteX2" fmla="*/ 23113 w 23113"/>
                  <a:gd name="connsiteY2" fmla="*/ 10803 h 33661"/>
                  <a:gd name="connsiteX3" fmla="*/ 19638 w 23113"/>
                  <a:gd name="connsiteY3" fmla="*/ 21603 h 33661"/>
                  <a:gd name="connsiteX4" fmla="*/ 799 w 23113"/>
                  <a:gd name="connsiteY4" fmla="*/ 33661 h 33661"/>
                  <a:gd name="connsiteX5" fmla="*/ 1513 w 23113"/>
                  <a:gd name="connsiteY5" fmla="*/ 10803 h 33661"/>
                  <a:gd name="connsiteX6" fmla="*/ 4203 w 23113"/>
                  <a:gd name="connsiteY6" fmla="*/ 1998 h 33661"/>
                  <a:gd name="connsiteX0" fmla="*/ 8508 w 27418"/>
                  <a:gd name="connsiteY0" fmla="*/ 1998 h 33661"/>
                  <a:gd name="connsiteX1" fmla="*/ 23943 w 27418"/>
                  <a:gd name="connsiteY1" fmla="*/ 3 h 33661"/>
                  <a:gd name="connsiteX2" fmla="*/ 27418 w 27418"/>
                  <a:gd name="connsiteY2" fmla="*/ 10803 h 33661"/>
                  <a:gd name="connsiteX3" fmla="*/ 23943 w 27418"/>
                  <a:gd name="connsiteY3" fmla="*/ 21603 h 33661"/>
                  <a:gd name="connsiteX4" fmla="*/ 5104 w 27418"/>
                  <a:gd name="connsiteY4" fmla="*/ 33661 h 33661"/>
                  <a:gd name="connsiteX5" fmla="*/ 58 w 27418"/>
                  <a:gd name="connsiteY5" fmla="*/ 16615 h 33661"/>
                  <a:gd name="connsiteX6" fmla="*/ 8508 w 27418"/>
                  <a:gd name="connsiteY6" fmla="*/ 1998 h 33661"/>
                  <a:gd name="connsiteX0" fmla="*/ 3881 w 27373"/>
                  <a:gd name="connsiteY0" fmla="*/ 3123 h 33658"/>
                  <a:gd name="connsiteX1" fmla="*/ 23898 w 27373"/>
                  <a:gd name="connsiteY1" fmla="*/ 0 h 33658"/>
                  <a:gd name="connsiteX2" fmla="*/ 27373 w 27373"/>
                  <a:gd name="connsiteY2" fmla="*/ 10800 h 33658"/>
                  <a:gd name="connsiteX3" fmla="*/ 23898 w 27373"/>
                  <a:gd name="connsiteY3" fmla="*/ 21600 h 33658"/>
                  <a:gd name="connsiteX4" fmla="*/ 5059 w 27373"/>
                  <a:gd name="connsiteY4" fmla="*/ 33658 h 33658"/>
                  <a:gd name="connsiteX5" fmla="*/ 13 w 27373"/>
                  <a:gd name="connsiteY5" fmla="*/ 16612 h 33658"/>
                  <a:gd name="connsiteX6" fmla="*/ 3881 w 27373"/>
                  <a:gd name="connsiteY6" fmla="*/ 3123 h 33658"/>
                  <a:gd name="connsiteX0" fmla="*/ 3881 w 27373"/>
                  <a:gd name="connsiteY0" fmla="*/ 3148 h 33683"/>
                  <a:gd name="connsiteX1" fmla="*/ 23898 w 27373"/>
                  <a:gd name="connsiteY1" fmla="*/ 25 h 33683"/>
                  <a:gd name="connsiteX2" fmla="*/ 27373 w 27373"/>
                  <a:gd name="connsiteY2" fmla="*/ 10825 h 33683"/>
                  <a:gd name="connsiteX3" fmla="*/ 23898 w 27373"/>
                  <a:gd name="connsiteY3" fmla="*/ 21625 h 33683"/>
                  <a:gd name="connsiteX4" fmla="*/ 5059 w 27373"/>
                  <a:gd name="connsiteY4" fmla="*/ 33683 h 33683"/>
                  <a:gd name="connsiteX5" fmla="*/ 13 w 27373"/>
                  <a:gd name="connsiteY5" fmla="*/ 16637 h 33683"/>
                  <a:gd name="connsiteX6" fmla="*/ 3881 w 27373"/>
                  <a:gd name="connsiteY6" fmla="*/ 3148 h 33683"/>
                  <a:gd name="connsiteX0" fmla="*/ 3881 w 37977"/>
                  <a:gd name="connsiteY0" fmla="*/ 3148 h 33683"/>
                  <a:gd name="connsiteX1" fmla="*/ 23898 w 37977"/>
                  <a:gd name="connsiteY1" fmla="*/ 25 h 33683"/>
                  <a:gd name="connsiteX2" fmla="*/ 37977 w 37977"/>
                  <a:gd name="connsiteY2" fmla="*/ 18459 h 33683"/>
                  <a:gd name="connsiteX3" fmla="*/ 23898 w 37977"/>
                  <a:gd name="connsiteY3" fmla="*/ 21625 h 33683"/>
                  <a:gd name="connsiteX4" fmla="*/ 5059 w 37977"/>
                  <a:gd name="connsiteY4" fmla="*/ 33683 h 33683"/>
                  <a:gd name="connsiteX5" fmla="*/ 13 w 37977"/>
                  <a:gd name="connsiteY5" fmla="*/ 16637 h 33683"/>
                  <a:gd name="connsiteX6" fmla="*/ 3881 w 37977"/>
                  <a:gd name="connsiteY6" fmla="*/ 3148 h 33683"/>
                  <a:gd name="connsiteX0" fmla="*/ 3881 w 38362"/>
                  <a:gd name="connsiteY0" fmla="*/ 3148 h 33683"/>
                  <a:gd name="connsiteX1" fmla="*/ 23898 w 38362"/>
                  <a:gd name="connsiteY1" fmla="*/ 25 h 33683"/>
                  <a:gd name="connsiteX2" fmla="*/ 37977 w 38362"/>
                  <a:gd name="connsiteY2" fmla="*/ 18459 h 33683"/>
                  <a:gd name="connsiteX3" fmla="*/ 33716 w 38362"/>
                  <a:gd name="connsiteY3" fmla="*/ 33162 h 33683"/>
                  <a:gd name="connsiteX4" fmla="*/ 5059 w 38362"/>
                  <a:gd name="connsiteY4" fmla="*/ 33683 h 33683"/>
                  <a:gd name="connsiteX5" fmla="*/ 13 w 38362"/>
                  <a:gd name="connsiteY5" fmla="*/ 16637 h 33683"/>
                  <a:gd name="connsiteX6" fmla="*/ 3881 w 38362"/>
                  <a:gd name="connsiteY6" fmla="*/ 3148 h 33683"/>
                  <a:gd name="connsiteX0" fmla="*/ 3881 w 38362"/>
                  <a:gd name="connsiteY0" fmla="*/ 3148 h 35153"/>
                  <a:gd name="connsiteX1" fmla="*/ 23898 w 38362"/>
                  <a:gd name="connsiteY1" fmla="*/ 25 h 35153"/>
                  <a:gd name="connsiteX2" fmla="*/ 37977 w 38362"/>
                  <a:gd name="connsiteY2" fmla="*/ 18459 h 35153"/>
                  <a:gd name="connsiteX3" fmla="*/ 33716 w 38362"/>
                  <a:gd name="connsiteY3" fmla="*/ 33162 h 35153"/>
                  <a:gd name="connsiteX4" fmla="*/ 5059 w 38362"/>
                  <a:gd name="connsiteY4" fmla="*/ 33683 h 35153"/>
                  <a:gd name="connsiteX5" fmla="*/ 13 w 38362"/>
                  <a:gd name="connsiteY5" fmla="*/ 16637 h 35153"/>
                  <a:gd name="connsiteX6" fmla="*/ 3881 w 38362"/>
                  <a:gd name="connsiteY6" fmla="*/ 3148 h 35153"/>
                  <a:gd name="connsiteX0" fmla="*/ 3881 w 38362"/>
                  <a:gd name="connsiteY0" fmla="*/ 3148 h 35966"/>
                  <a:gd name="connsiteX1" fmla="*/ 23898 w 38362"/>
                  <a:gd name="connsiteY1" fmla="*/ 25 h 35966"/>
                  <a:gd name="connsiteX2" fmla="*/ 37977 w 38362"/>
                  <a:gd name="connsiteY2" fmla="*/ 18459 h 35966"/>
                  <a:gd name="connsiteX3" fmla="*/ 33716 w 38362"/>
                  <a:gd name="connsiteY3" fmla="*/ 33162 h 35966"/>
                  <a:gd name="connsiteX4" fmla="*/ 5059 w 38362"/>
                  <a:gd name="connsiteY4" fmla="*/ 33683 h 35966"/>
                  <a:gd name="connsiteX5" fmla="*/ 13 w 38362"/>
                  <a:gd name="connsiteY5" fmla="*/ 16637 h 35966"/>
                  <a:gd name="connsiteX6" fmla="*/ 3881 w 38362"/>
                  <a:gd name="connsiteY6" fmla="*/ 3148 h 35966"/>
                  <a:gd name="connsiteX0" fmla="*/ 3869 w 38350"/>
                  <a:gd name="connsiteY0" fmla="*/ 3148 h 35966"/>
                  <a:gd name="connsiteX1" fmla="*/ 23886 w 38350"/>
                  <a:gd name="connsiteY1" fmla="*/ 25 h 35966"/>
                  <a:gd name="connsiteX2" fmla="*/ 37965 w 38350"/>
                  <a:gd name="connsiteY2" fmla="*/ 18459 h 35966"/>
                  <a:gd name="connsiteX3" fmla="*/ 33704 w 38350"/>
                  <a:gd name="connsiteY3" fmla="*/ 33162 h 35966"/>
                  <a:gd name="connsiteX4" fmla="*/ 4131 w 38350"/>
                  <a:gd name="connsiteY4" fmla="*/ 33683 h 35966"/>
                  <a:gd name="connsiteX5" fmla="*/ 1 w 38350"/>
                  <a:gd name="connsiteY5" fmla="*/ 16637 h 35966"/>
                  <a:gd name="connsiteX6" fmla="*/ 3869 w 38350"/>
                  <a:gd name="connsiteY6" fmla="*/ 3148 h 35966"/>
                  <a:gd name="connsiteX0" fmla="*/ 3962 w 38443"/>
                  <a:gd name="connsiteY0" fmla="*/ 3148 h 35966"/>
                  <a:gd name="connsiteX1" fmla="*/ 23979 w 38443"/>
                  <a:gd name="connsiteY1" fmla="*/ 25 h 35966"/>
                  <a:gd name="connsiteX2" fmla="*/ 38058 w 38443"/>
                  <a:gd name="connsiteY2" fmla="*/ 18459 h 35966"/>
                  <a:gd name="connsiteX3" fmla="*/ 33797 w 38443"/>
                  <a:gd name="connsiteY3" fmla="*/ 33162 h 35966"/>
                  <a:gd name="connsiteX4" fmla="*/ 4224 w 38443"/>
                  <a:gd name="connsiteY4" fmla="*/ 33683 h 35966"/>
                  <a:gd name="connsiteX5" fmla="*/ 94 w 38443"/>
                  <a:gd name="connsiteY5" fmla="*/ 16637 h 35966"/>
                  <a:gd name="connsiteX6" fmla="*/ 3962 w 38443"/>
                  <a:gd name="connsiteY6" fmla="*/ 3148 h 35966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802 h 35620"/>
                  <a:gd name="connsiteX1" fmla="*/ 25550 w 38356"/>
                  <a:gd name="connsiteY1" fmla="*/ 113 h 35620"/>
                  <a:gd name="connsiteX2" fmla="*/ 38058 w 38356"/>
                  <a:gd name="connsiteY2" fmla="*/ 18113 h 35620"/>
                  <a:gd name="connsiteX3" fmla="*/ 33797 w 38356"/>
                  <a:gd name="connsiteY3" fmla="*/ 32816 h 35620"/>
                  <a:gd name="connsiteX4" fmla="*/ 4224 w 38356"/>
                  <a:gd name="connsiteY4" fmla="*/ 33337 h 35620"/>
                  <a:gd name="connsiteX5" fmla="*/ 94 w 38356"/>
                  <a:gd name="connsiteY5" fmla="*/ 16291 h 35620"/>
                  <a:gd name="connsiteX6" fmla="*/ 3962 w 38356"/>
                  <a:gd name="connsiteY6" fmla="*/ 2802 h 35620"/>
                  <a:gd name="connsiteX0" fmla="*/ 3962 w 38356"/>
                  <a:gd name="connsiteY0" fmla="*/ 2994 h 35812"/>
                  <a:gd name="connsiteX1" fmla="*/ 25550 w 38356"/>
                  <a:gd name="connsiteY1" fmla="*/ 305 h 35812"/>
                  <a:gd name="connsiteX2" fmla="*/ 38058 w 38356"/>
                  <a:gd name="connsiteY2" fmla="*/ 18305 h 35812"/>
                  <a:gd name="connsiteX3" fmla="*/ 33797 w 38356"/>
                  <a:gd name="connsiteY3" fmla="*/ 33008 h 35812"/>
                  <a:gd name="connsiteX4" fmla="*/ 4224 w 38356"/>
                  <a:gd name="connsiteY4" fmla="*/ 33529 h 35812"/>
                  <a:gd name="connsiteX5" fmla="*/ 94 w 38356"/>
                  <a:gd name="connsiteY5" fmla="*/ 16483 h 35812"/>
                  <a:gd name="connsiteX6" fmla="*/ 3962 w 38356"/>
                  <a:gd name="connsiteY6" fmla="*/ 2994 h 35812"/>
                  <a:gd name="connsiteX0" fmla="*/ 3962 w 38068"/>
                  <a:gd name="connsiteY0" fmla="*/ 2994 h 35812"/>
                  <a:gd name="connsiteX1" fmla="*/ 25550 w 38068"/>
                  <a:gd name="connsiteY1" fmla="*/ 305 h 35812"/>
                  <a:gd name="connsiteX2" fmla="*/ 38058 w 38068"/>
                  <a:gd name="connsiteY2" fmla="*/ 18305 h 35812"/>
                  <a:gd name="connsiteX3" fmla="*/ 33797 w 38068"/>
                  <a:gd name="connsiteY3" fmla="*/ 33008 h 35812"/>
                  <a:gd name="connsiteX4" fmla="*/ 4224 w 38068"/>
                  <a:gd name="connsiteY4" fmla="*/ 33529 h 35812"/>
                  <a:gd name="connsiteX5" fmla="*/ 94 w 38068"/>
                  <a:gd name="connsiteY5" fmla="*/ 16483 h 35812"/>
                  <a:gd name="connsiteX6" fmla="*/ 3962 w 38068"/>
                  <a:gd name="connsiteY6" fmla="*/ 2994 h 35812"/>
                  <a:gd name="connsiteX0" fmla="*/ 3962 w 38288"/>
                  <a:gd name="connsiteY0" fmla="*/ 2994 h 35859"/>
                  <a:gd name="connsiteX1" fmla="*/ 25550 w 38288"/>
                  <a:gd name="connsiteY1" fmla="*/ 305 h 35859"/>
                  <a:gd name="connsiteX2" fmla="*/ 38058 w 38288"/>
                  <a:gd name="connsiteY2" fmla="*/ 18305 h 35859"/>
                  <a:gd name="connsiteX3" fmla="*/ 33142 w 38288"/>
                  <a:gd name="connsiteY3" fmla="*/ 33095 h 35859"/>
                  <a:gd name="connsiteX4" fmla="*/ 4224 w 38288"/>
                  <a:gd name="connsiteY4" fmla="*/ 33529 h 35859"/>
                  <a:gd name="connsiteX5" fmla="*/ 94 w 38288"/>
                  <a:gd name="connsiteY5" fmla="*/ 16483 h 35859"/>
                  <a:gd name="connsiteX6" fmla="*/ 3962 w 38288"/>
                  <a:gd name="connsiteY6" fmla="*/ 2994 h 35859"/>
                  <a:gd name="connsiteX0" fmla="*/ 3962 w 38406"/>
                  <a:gd name="connsiteY0" fmla="*/ 2994 h 35859"/>
                  <a:gd name="connsiteX1" fmla="*/ 25550 w 38406"/>
                  <a:gd name="connsiteY1" fmla="*/ 305 h 35859"/>
                  <a:gd name="connsiteX2" fmla="*/ 38058 w 38406"/>
                  <a:gd name="connsiteY2" fmla="*/ 18305 h 35859"/>
                  <a:gd name="connsiteX3" fmla="*/ 33142 w 38406"/>
                  <a:gd name="connsiteY3" fmla="*/ 33095 h 35859"/>
                  <a:gd name="connsiteX4" fmla="*/ 4224 w 38406"/>
                  <a:gd name="connsiteY4" fmla="*/ 33529 h 35859"/>
                  <a:gd name="connsiteX5" fmla="*/ 94 w 38406"/>
                  <a:gd name="connsiteY5" fmla="*/ 16483 h 35859"/>
                  <a:gd name="connsiteX6" fmla="*/ 3962 w 38406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7797"/>
                  <a:gd name="connsiteY0" fmla="*/ 2994 h 35859"/>
                  <a:gd name="connsiteX1" fmla="*/ 25550 w 37797"/>
                  <a:gd name="connsiteY1" fmla="*/ 305 h 35859"/>
                  <a:gd name="connsiteX2" fmla="*/ 37796 w 37797"/>
                  <a:gd name="connsiteY2" fmla="*/ 18392 h 35859"/>
                  <a:gd name="connsiteX3" fmla="*/ 33142 w 37797"/>
                  <a:gd name="connsiteY3" fmla="*/ 33095 h 35859"/>
                  <a:gd name="connsiteX4" fmla="*/ 4224 w 37797"/>
                  <a:gd name="connsiteY4" fmla="*/ 33529 h 35859"/>
                  <a:gd name="connsiteX5" fmla="*/ 94 w 37797"/>
                  <a:gd name="connsiteY5" fmla="*/ 16483 h 35859"/>
                  <a:gd name="connsiteX6" fmla="*/ 3962 w 37797"/>
                  <a:gd name="connsiteY6" fmla="*/ 2994 h 35859"/>
                  <a:gd name="connsiteX0" fmla="*/ 3962 w 38170"/>
                  <a:gd name="connsiteY0" fmla="*/ 2994 h 35859"/>
                  <a:gd name="connsiteX1" fmla="*/ 25550 w 38170"/>
                  <a:gd name="connsiteY1" fmla="*/ 305 h 35859"/>
                  <a:gd name="connsiteX2" fmla="*/ 37796 w 38170"/>
                  <a:gd name="connsiteY2" fmla="*/ 18392 h 35859"/>
                  <a:gd name="connsiteX3" fmla="*/ 33142 w 38170"/>
                  <a:gd name="connsiteY3" fmla="*/ 33095 h 35859"/>
                  <a:gd name="connsiteX4" fmla="*/ 4224 w 38170"/>
                  <a:gd name="connsiteY4" fmla="*/ 33529 h 35859"/>
                  <a:gd name="connsiteX5" fmla="*/ 94 w 38170"/>
                  <a:gd name="connsiteY5" fmla="*/ 16483 h 35859"/>
                  <a:gd name="connsiteX6" fmla="*/ 3962 w 38170"/>
                  <a:gd name="connsiteY6" fmla="*/ 2994 h 35859"/>
                  <a:gd name="connsiteX0" fmla="*/ 3962 w 38211"/>
                  <a:gd name="connsiteY0" fmla="*/ 2994 h 35859"/>
                  <a:gd name="connsiteX1" fmla="*/ 25550 w 38211"/>
                  <a:gd name="connsiteY1" fmla="*/ 305 h 35859"/>
                  <a:gd name="connsiteX2" fmla="*/ 37796 w 38211"/>
                  <a:gd name="connsiteY2" fmla="*/ 18392 h 35859"/>
                  <a:gd name="connsiteX3" fmla="*/ 33142 w 38211"/>
                  <a:gd name="connsiteY3" fmla="*/ 33095 h 35859"/>
                  <a:gd name="connsiteX4" fmla="*/ 4224 w 38211"/>
                  <a:gd name="connsiteY4" fmla="*/ 33529 h 35859"/>
                  <a:gd name="connsiteX5" fmla="*/ 94 w 38211"/>
                  <a:gd name="connsiteY5" fmla="*/ 16483 h 35859"/>
                  <a:gd name="connsiteX6" fmla="*/ 3962 w 38211"/>
                  <a:gd name="connsiteY6" fmla="*/ 2994 h 35859"/>
                  <a:gd name="connsiteX0" fmla="*/ 3962 w 38211"/>
                  <a:gd name="connsiteY0" fmla="*/ 2994 h 36174"/>
                  <a:gd name="connsiteX1" fmla="*/ 25550 w 38211"/>
                  <a:gd name="connsiteY1" fmla="*/ 305 h 36174"/>
                  <a:gd name="connsiteX2" fmla="*/ 37796 w 38211"/>
                  <a:gd name="connsiteY2" fmla="*/ 18392 h 36174"/>
                  <a:gd name="connsiteX3" fmla="*/ 33142 w 38211"/>
                  <a:gd name="connsiteY3" fmla="*/ 33095 h 36174"/>
                  <a:gd name="connsiteX4" fmla="*/ 4224 w 38211"/>
                  <a:gd name="connsiteY4" fmla="*/ 33529 h 36174"/>
                  <a:gd name="connsiteX5" fmla="*/ 94 w 38211"/>
                  <a:gd name="connsiteY5" fmla="*/ 16483 h 36174"/>
                  <a:gd name="connsiteX6" fmla="*/ 3962 w 38211"/>
                  <a:gd name="connsiteY6" fmla="*/ 2994 h 36174"/>
                  <a:gd name="connsiteX0" fmla="*/ 4622 w 38871"/>
                  <a:gd name="connsiteY0" fmla="*/ 2994 h 36174"/>
                  <a:gd name="connsiteX1" fmla="*/ 26210 w 38871"/>
                  <a:gd name="connsiteY1" fmla="*/ 305 h 36174"/>
                  <a:gd name="connsiteX2" fmla="*/ 38456 w 38871"/>
                  <a:gd name="connsiteY2" fmla="*/ 18392 h 36174"/>
                  <a:gd name="connsiteX3" fmla="*/ 33802 w 38871"/>
                  <a:gd name="connsiteY3" fmla="*/ 33095 h 36174"/>
                  <a:gd name="connsiteX4" fmla="*/ 4884 w 38871"/>
                  <a:gd name="connsiteY4" fmla="*/ 33529 h 36174"/>
                  <a:gd name="connsiteX5" fmla="*/ 754 w 38871"/>
                  <a:gd name="connsiteY5" fmla="*/ 16483 h 36174"/>
                  <a:gd name="connsiteX6" fmla="*/ 4622 w 38871"/>
                  <a:gd name="connsiteY6" fmla="*/ 2994 h 36174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622 w 38871"/>
                  <a:gd name="connsiteY0" fmla="*/ 3105 h 36285"/>
                  <a:gd name="connsiteX1" fmla="*/ 26210 w 38871"/>
                  <a:gd name="connsiteY1" fmla="*/ 416 h 36285"/>
                  <a:gd name="connsiteX2" fmla="*/ 38456 w 38871"/>
                  <a:gd name="connsiteY2" fmla="*/ 18503 h 36285"/>
                  <a:gd name="connsiteX3" fmla="*/ 33802 w 38871"/>
                  <a:gd name="connsiteY3" fmla="*/ 33206 h 36285"/>
                  <a:gd name="connsiteX4" fmla="*/ 4884 w 38871"/>
                  <a:gd name="connsiteY4" fmla="*/ 33640 h 36285"/>
                  <a:gd name="connsiteX5" fmla="*/ 754 w 38871"/>
                  <a:gd name="connsiteY5" fmla="*/ 16594 h 36285"/>
                  <a:gd name="connsiteX6" fmla="*/ 4622 w 38871"/>
                  <a:gd name="connsiteY6" fmla="*/ 3105 h 36285"/>
                  <a:gd name="connsiteX0" fmla="*/ 4572 w 38821"/>
                  <a:gd name="connsiteY0" fmla="*/ 3105 h 36285"/>
                  <a:gd name="connsiteX1" fmla="*/ 26160 w 38821"/>
                  <a:gd name="connsiteY1" fmla="*/ 416 h 36285"/>
                  <a:gd name="connsiteX2" fmla="*/ 38406 w 38821"/>
                  <a:gd name="connsiteY2" fmla="*/ 18503 h 36285"/>
                  <a:gd name="connsiteX3" fmla="*/ 33752 w 38821"/>
                  <a:gd name="connsiteY3" fmla="*/ 33206 h 36285"/>
                  <a:gd name="connsiteX4" fmla="*/ 4834 w 38821"/>
                  <a:gd name="connsiteY4" fmla="*/ 33640 h 36285"/>
                  <a:gd name="connsiteX5" fmla="*/ 704 w 38821"/>
                  <a:gd name="connsiteY5" fmla="*/ 16594 h 36285"/>
                  <a:gd name="connsiteX6" fmla="*/ 4572 w 38821"/>
                  <a:gd name="connsiteY6" fmla="*/ 3105 h 36285"/>
                  <a:gd name="connsiteX0" fmla="*/ 4563 w 38812"/>
                  <a:gd name="connsiteY0" fmla="*/ 3105 h 36285"/>
                  <a:gd name="connsiteX1" fmla="*/ 26151 w 38812"/>
                  <a:gd name="connsiteY1" fmla="*/ 416 h 36285"/>
                  <a:gd name="connsiteX2" fmla="*/ 38397 w 38812"/>
                  <a:gd name="connsiteY2" fmla="*/ 18503 h 36285"/>
                  <a:gd name="connsiteX3" fmla="*/ 33743 w 38812"/>
                  <a:gd name="connsiteY3" fmla="*/ 33206 h 36285"/>
                  <a:gd name="connsiteX4" fmla="*/ 4825 w 38812"/>
                  <a:gd name="connsiteY4" fmla="*/ 33640 h 36285"/>
                  <a:gd name="connsiteX5" fmla="*/ 695 w 38812"/>
                  <a:gd name="connsiteY5" fmla="*/ 16594 h 36285"/>
                  <a:gd name="connsiteX6" fmla="*/ 4563 w 38812"/>
                  <a:gd name="connsiteY6" fmla="*/ 3105 h 36285"/>
                  <a:gd name="connsiteX0" fmla="*/ 4521 w 38770"/>
                  <a:gd name="connsiteY0" fmla="*/ 3105 h 36285"/>
                  <a:gd name="connsiteX1" fmla="*/ 26109 w 38770"/>
                  <a:gd name="connsiteY1" fmla="*/ 416 h 36285"/>
                  <a:gd name="connsiteX2" fmla="*/ 38355 w 38770"/>
                  <a:gd name="connsiteY2" fmla="*/ 18503 h 36285"/>
                  <a:gd name="connsiteX3" fmla="*/ 33701 w 38770"/>
                  <a:gd name="connsiteY3" fmla="*/ 33206 h 36285"/>
                  <a:gd name="connsiteX4" fmla="*/ 4783 w 38770"/>
                  <a:gd name="connsiteY4" fmla="*/ 33640 h 36285"/>
                  <a:gd name="connsiteX5" fmla="*/ 653 w 38770"/>
                  <a:gd name="connsiteY5" fmla="*/ 16594 h 36285"/>
                  <a:gd name="connsiteX6" fmla="*/ 4521 w 38770"/>
                  <a:gd name="connsiteY6" fmla="*/ 3105 h 36285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4521 w 38770"/>
                  <a:gd name="connsiteY0" fmla="*/ 3233 h 36413"/>
                  <a:gd name="connsiteX1" fmla="*/ 26109 w 38770"/>
                  <a:gd name="connsiteY1" fmla="*/ 544 h 36413"/>
                  <a:gd name="connsiteX2" fmla="*/ 38355 w 38770"/>
                  <a:gd name="connsiteY2" fmla="*/ 18631 h 36413"/>
                  <a:gd name="connsiteX3" fmla="*/ 33701 w 38770"/>
                  <a:gd name="connsiteY3" fmla="*/ 33334 h 36413"/>
                  <a:gd name="connsiteX4" fmla="*/ 4783 w 38770"/>
                  <a:gd name="connsiteY4" fmla="*/ 33768 h 36413"/>
                  <a:gd name="connsiteX5" fmla="*/ 653 w 38770"/>
                  <a:gd name="connsiteY5" fmla="*/ 16722 h 36413"/>
                  <a:gd name="connsiteX6" fmla="*/ 4521 w 38770"/>
                  <a:gd name="connsiteY6" fmla="*/ 3233 h 36413"/>
                  <a:gd name="connsiteX0" fmla="*/ 3900 w 38149"/>
                  <a:gd name="connsiteY0" fmla="*/ 3233 h 36413"/>
                  <a:gd name="connsiteX1" fmla="*/ 25488 w 38149"/>
                  <a:gd name="connsiteY1" fmla="*/ 544 h 36413"/>
                  <a:gd name="connsiteX2" fmla="*/ 37734 w 38149"/>
                  <a:gd name="connsiteY2" fmla="*/ 18631 h 36413"/>
                  <a:gd name="connsiteX3" fmla="*/ 33080 w 38149"/>
                  <a:gd name="connsiteY3" fmla="*/ 33334 h 36413"/>
                  <a:gd name="connsiteX4" fmla="*/ 4162 w 38149"/>
                  <a:gd name="connsiteY4" fmla="*/ 33768 h 36413"/>
                  <a:gd name="connsiteX5" fmla="*/ 32 w 38149"/>
                  <a:gd name="connsiteY5" fmla="*/ 16722 h 36413"/>
                  <a:gd name="connsiteX6" fmla="*/ 3900 w 38149"/>
                  <a:gd name="connsiteY6" fmla="*/ 3233 h 36413"/>
                  <a:gd name="connsiteX0" fmla="*/ 3900 w 38149"/>
                  <a:gd name="connsiteY0" fmla="*/ 3233 h 36190"/>
                  <a:gd name="connsiteX1" fmla="*/ 25488 w 38149"/>
                  <a:gd name="connsiteY1" fmla="*/ 544 h 36190"/>
                  <a:gd name="connsiteX2" fmla="*/ 37734 w 38149"/>
                  <a:gd name="connsiteY2" fmla="*/ 18631 h 36190"/>
                  <a:gd name="connsiteX3" fmla="*/ 33080 w 38149"/>
                  <a:gd name="connsiteY3" fmla="*/ 33334 h 36190"/>
                  <a:gd name="connsiteX4" fmla="*/ 4162 w 38149"/>
                  <a:gd name="connsiteY4" fmla="*/ 33768 h 36190"/>
                  <a:gd name="connsiteX5" fmla="*/ 32 w 38149"/>
                  <a:gd name="connsiteY5" fmla="*/ 16722 h 36190"/>
                  <a:gd name="connsiteX6" fmla="*/ 3900 w 38149"/>
                  <a:gd name="connsiteY6" fmla="*/ 3233 h 36190"/>
                  <a:gd name="connsiteX0" fmla="*/ 3900 w 37772"/>
                  <a:gd name="connsiteY0" fmla="*/ 3233 h 36190"/>
                  <a:gd name="connsiteX1" fmla="*/ 25488 w 37772"/>
                  <a:gd name="connsiteY1" fmla="*/ 544 h 36190"/>
                  <a:gd name="connsiteX2" fmla="*/ 37734 w 37772"/>
                  <a:gd name="connsiteY2" fmla="*/ 18631 h 36190"/>
                  <a:gd name="connsiteX3" fmla="*/ 33080 w 37772"/>
                  <a:gd name="connsiteY3" fmla="*/ 33334 h 36190"/>
                  <a:gd name="connsiteX4" fmla="*/ 4162 w 37772"/>
                  <a:gd name="connsiteY4" fmla="*/ 33768 h 36190"/>
                  <a:gd name="connsiteX5" fmla="*/ 32 w 37772"/>
                  <a:gd name="connsiteY5" fmla="*/ 16722 h 36190"/>
                  <a:gd name="connsiteX6" fmla="*/ 3900 w 37772"/>
                  <a:gd name="connsiteY6" fmla="*/ 3233 h 36190"/>
                  <a:gd name="connsiteX0" fmla="*/ 3900 w 37772"/>
                  <a:gd name="connsiteY0" fmla="*/ 3233 h 36023"/>
                  <a:gd name="connsiteX1" fmla="*/ 25488 w 37772"/>
                  <a:gd name="connsiteY1" fmla="*/ 544 h 36023"/>
                  <a:gd name="connsiteX2" fmla="*/ 37734 w 37772"/>
                  <a:gd name="connsiteY2" fmla="*/ 18631 h 36023"/>
                  <a:gd name="connsiteX3" fmla="*/ 33080 w 37772"/>
                  <a:gd name="connsiteY3" fmla="*/ 33334 h 36023"/>
                  <a:gd name="connsiteX4" fmla="*/ 4162 w 37772"/>
                  <a:gd name="connsiteY4" fmla="*/ 33768 h 36023"/>
                  <a:gd name="connsiteX5" fmla="*/ 32 w 37772"/>
                  <a:gd name="connsiteY5" fmla="*/ 16722 h 36023"/>
                  <a:gd name="connsiteX6" fmla="*/ 3900 w 37772"/>
                  <a:gd name="connsiteY6" fmla="*/ 3233 h 36023"/>
                  <a:gd name="connsiteX0" fmla="*/ 3900 w 37768"/>
                  <a:gd name="connsiteY0" fmla="*/ 3233 h 36023"/>
                  <a:gd name="connsiteX1" fmla="*/ 25488 w 37768"/>
                  <a:gd name="connsiteY1" fmla="*/ 544 h 36023"/>
                  <a:gd name="connsiteX2" fmla="*/ 37734 w 37768"/>
                  <a:gd name="connsiteY2" fmla="*/ 18631 h 36023"/>
                  <a:gd name="connsiteX3" fmla="*/ 33080 w 37768"/>
                  <a:gd name="connsiteY3" fmla="*/ 33334 h 36023"/>
                  <a:gd name="connsiteX4" fmla="*/ 4162 w 37768"/>
                  <a:gd name="connsiteY4" fmla="*/ 33768 h 36023"/>
                  <a:gd name="connsiteX5" fmla="*/ 32 w 37768"/>
                  <a:gd name="connsiteY5" fmla="*/ 16722 h 36023"/>
                  <a:gd name="connsiteX6" fmla="*/ 3900 w 37768"/>
                  <a:gd name="connsiteY6" fmla="*/ 3233 h 3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768" h="36023">
                    <a:moveTo>
                      <a:pt x="3900" y="3233"/>
                    </a:moveTo>
                    <a:cubicBezTo>
                      <a:pt x="10616" y="-1279"/>
                      <a:pt x="20605" y="110"/>
                      <a:pt x="25488" y="544"/>
                    </a:cubicBezTo>
                    <a:cubicBezTo>
                      <a:pt x="36440" y="3060"/>
                      <a:pt x="37516" y="13079"/>
                      <a:pt x="37734" y="18631"/>
                    </a:cubicBezTo>
                    <a:cubicBezTo>
                      <a:pt x="37952" y="24183"/>
                      <a:pt x="37225" y="29950"/>
                      <a:pt x="33080" y="33334"/>
                    </a:cubicBezTo>
                    <a:cubicBezTo>
                      <a:pt x="26539" y="37151"/>
                      <a:pt x="8347" y="36543"/>
                      <a:pt x="4162" y="33768"/>
                    </a:cubicBezTo>
                    <a:cubicBezTo>
                      <a:pt x="18" y="29430"/>
                      <a:pt x="338" y="29358"/>
                      <a:pt x="32" y="16722"/>
                    </a:cubicBezTo>
                    <a:cubicBezTo>
                      <a:pt x="-274" y="4086"/>
                      <a:pt x="1719" y="5488"/>
                      <a:pt x="3900" y="32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8548891-E265-4E69-B65C-A872F844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69" y="2022659"/>
              <a:ext cx="2275243" cy="227524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66B54E5-79B8-42A2-A42C-CDDBAABD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69" y="1615369"/>
            <a:ext cx="540000" cy="540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7C4673-8636-4443-A76B-5AE284ACAC9D}"/>
              </a:ext>
            </a:extLst>
          </p:cNvPr>
          <p:cNvGrpSpPr/>
          <p:nvPr/>
        </p:nvGrpSpPr>
        <p:grpSpPr>
          <a:xfrm>
            <a:off x="4006058" y="4291945"/>
            <a:ext cx="1800000" cy="2132005"/>
            <a:chOff x="6760317" y="4444980"/>
            <a:chExt cx="1800000" cy="213200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E9E4604-DF9C-4755-9E96-39FBDFD080F5}"/>
                </a:ext>
              </a:extLst>
            </p:cNvPr>
            <p:cNvGrpSpPr/>
            <p:nvPr/>
          </p:nvGrpSpPr>
          <p:grpSpPr>
            <a:xfrm>
              <a:off x="6760317" y="4444980"/>
              <a:ext cx="1800000" cy="2132005"/>
              <a:chOff x="6760317" y="4444980"/>
              <a:chExt cx="1800000" cy="2132005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E5187BB4-983C-4EC8-98BF-88B8D030D1B4}"/>
                  </a:ext>
                </a:extLst>
              </p:cNvPr>
              <p:cNvSpPr/>
              <p:nvPr/>
            </p:nvSpPr>
            <p:spPr>
              <a:xfrm>
                <a:off x="7267600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FCACEC7-D7D0-4F04-902E-DBF2C829BB95}"/>
                  </a:ext>
                </a:extLst>
              </p:cNvPr>
              <p:cNvSpPr/>
              <p:nvPr/>
            </p:nvSpPr>
            <p:spPr>
              <a:xfrm>
                <a:off x="6760317" y="4601902"/>
                <a:ext cx="1800000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4B02C7-A83F-444C-90A3-98C2ECD36C36}"/>
                </a:ext>
              </a:extLst>
            </p:cNvPr>
            <p:cNvSpPr txBox="1"/>
            <p:nvPr/>
          </p:nvSpPr>
          <p:spPr>
            <a:xfrm>
              <a:off x="7057640" y="4749960"/>
              <a:ext cx="1296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김연우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1ABBF9-4F82-4A22-9617-607B95B1CF9E}"/>
                </a:ext>
              </a:extLst>
            </p:cNvPr>
            <p:cNvSpPr txBox="1"/>
            <p:nvPr/>
          </p:nvSpPr>
          <p:spPr>
            <a:xfrm>
              <a:off x="6943477" y="5297192"/>
              <a:ext cx="138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DA0BF2-074D-4E34-BEF5-C8FED9291780}"/>
              </a:ext>
            </a:extLst>
          </p:cNvPr>
          <p:cNvGrpSpPr/>
          <p:nvPr/>
        </p:nvGrpSpPr>
        <p:grpSpPr>
          <a:xfrm>
            <a:off x="1460621" y="4283081"/>
            <a:ext cx="1885247" cy="2140869"/>
            <a:chOff x="6745202" y="4444980"/>
            <a:chExt cx="1885247" cy="214086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D421C9A-EC9B-42AA-BB81-1BA765900671}"/>
                </a:ext>
              </a:extLst>
            </p:cNvPr>
            <p:cNvGrpSpPr/>
            <p:nvPr/>
          </p:nvGrpSpPr>
          <p:grpSpPr>
            <a:xfrm>
              <a:off x="6745202" y="4444980"/>
              <a:ext cx="1885247" cy="2140869"/>
              <a:chOff x="6745202" y="4444980"/>
              <a:chExt cx="1885247" cy="2140869"/>
            </a:xfrm>
          </p:grpSpPr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63A82BC3-039B-461D-B9C5-ECFF9A63884B}"/>
                  </a:ext>
                </a:extLst>
              </p:cNvPr>
              <p:cNvSpPr/>
              <p:nvPr/>
            </p:nvSpPr>
            <p:spPr>
              <a:xfrm>
                <a:off x="7585424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0ED458E-05C2-43B7-ABF6-D9F4C1550304}"/>
                  </a:ext>
                </a:extLst>
              </p:cNvPr>
              <p:cNvSpPr/>
              <p:nvPr/>
            </p:nvSpPr>
            <p:spPr>
              <a:xfrm>
                <a:off x="6745202" y="4601902"/>
                <a:ext cx="1885247" cy="19839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8C4AF5-0DEF-4FBE-BA01-A5B0495C62E1}"/>
                </a:ext>
              </a:extLst>
            </p:cNvPr>
            <p:cNvSpPr txBox="1"/>
            <p:nvPr/>
          </p:nvSpPr>
          <p:spPr>
            <a:xfrm>
              <a:off x="6748742" y="4761731"/>
              <a:ext cx="1767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김민주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8F3444-2616-4911-B457-5B358FCCD2B1}"/>
                </a:ext>
              </a:extLst>
            </p:cNvPr>
            <p:cNvSpPr txBox="1"/>
            <p:nvPr/>
          </p:nvSpPr>
          <p:spPr>
            <a:xfrm>
              <a:off x="6745202" y="5297192"/>
              <a:ext cx="176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7939DC-6468-4A47-997C-4105F4044D6A}"/>
                </a:ext>
              </a:extLst>
            </p:cNvPr>
            <p:cNvSpPr txBox="1"/>
            <p:nvPr/>
          </p:nvSpPr>
          <p:spPr>
            <a:xfrm>
              <a:off x="6745202" y="5686534"/>
              <a:ext cx="176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F31A99F-6FCC-43CC-8253-41F2F4EB7246}"/>
              </a:ext>
            </a:extLst>
          </p:cNvPr>
          <p:cNvGrpSpPr/>
          <p:nvPr/>
        </p:nvGrpSpPr>
        <p:grpSpPr>
          <a:xfrm>
            <a:off x="6540892" y="4291945"/>
            <a:ext cx="1885478" cy="2132005"/>
            <a:chOff x="6760317" y="4444980"/>
            <a:chExt cx="1885478" cy="213200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55C83DB-77AB-4887-814B-995F48039266}"/>
                </a:ext>
              </a:extLst>
            </p:cNvPr>
            <p:cNvGrpSpPr/>
            <p:nvPr/>
          </p:nvGrpSpPr>
          <p:grpSpPr>
            <a:xfrm>
              <a:off x="6760317" y="4444980"/>
              <a:ext cx="1885478" cy="2132005"/>
              <a:chOff x="6760317" y="4444980"/>
              <a:chExt cx="1885478" cy="2132005"/>
            </a:xfrm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FEEF665-9A51-437D-A77E-9962734FC19B}"/>
                  </a:ext>
                </a:extLst>
              </p:cNvPr>
              <p:cNvSpPr/>
              <p:nvPr/>
            </p:nvSpPr>
            <p:spPr>
              <a:xfrm>
                <a:off x="7052990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4078DB-DD10-423A-863B-5C6C19624199}"/>
                  </a:ext>
                </a:extLst>
              </p:cNvPr>
              <p:cNvSpPr/>
              <p:nvPr/>
            </p:nvSpPr>
            <p:spPr>
              <a:xfrm>
                <a:off x="6760317" y="4601902"/>
                <a:ext cx="1885478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9B0C7C-E69F-432E-9760-179F6EB7B3A4}"/>
                </a:ext>
              </a:extLst>
            </p:cNvPr>
            <p:cNvSpPr txBox="1"/>
            <p:nvPr/>
          </p:nvSpPr>
          <p:spPr>
            <a:xfrm>
              <a:off x="6989634" y="4761731"/>
              <a:ext cx="1465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노예원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4E70B0-5A50-4751-9148-A49E33EE149D}"/>
                </a:ext>
              </a:extLst>
            </p:cNvPr>
            <p:cNvSpPr txBox="1"/>
            <p:nvPr/>
          </p:nvSpPr>
          <p:spPr>
            <a:xfrm>
              <a:off x="6840835" y="5297192"/>
              <a:ext cx="1673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DB2E3C-4C40-4130-8E0A-945F2C607AD1}"/>
                </a:ext>
              </a:extLst>
            </p:cNvPr>
            <p:cNvSpPr txBox="1"/>
            <p:nvPr/>
          </p:nvSpPr>
          <p:spPr>
            <a:xfrm>
              <a:off x="6840835" y="5686534"/>
              <a:ext cx="1673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F20A0A1-D117-4981-9D47-57AEE1B5C5AC}"/>
              </a:ext>
            </a:extLst>
          </p:cNvPr>
          <p:cNvGrpSpPr/>
          <p:nvPr/>
        </p:nvGrpSpPr>
        <p:grpSpPr>
          <a:xfrm>
            <a:off x="9092496" y="4291945"/>
            <a:ext cx="1798270" cy="2132005"/>
            <a:chOff x="6832179" y="4444980"/>
            <a:chExt cx="1798270" cy="213200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249E798-E1B7-43BC-B28F-16CBA33C8B06}"/>
                </a:ext>
              </a:extLst>
            </p:cNvPr>
            <p:cNvGrpSpPr/>
            <p:nvPr/>
          </p:nvGrpSpPr>
          <p:grpSpPr>
            <a:xfrm>
              <a:off x="6832179" y="4444980"/>
              <a:ext cx="1798270" cy="2132005"/>
              <a:chOff x="6832179" y="4444980"/>
              <a:chExt cx="1798270" cy="2132005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26B48075-710E-4F1D-AEF7-929C000F90BE}"/>
                  </a:ext>
                </a:extLst>
              </p:cNvPr>
              <p:cNvSpPr/>
              <p:nvPr/>
            </p:nvSpPr>
            <p:spPr>
              <a:xfrm>
                <a:off x="7585424" y="4444980"/>
                <a:ext cx="1018572" cy="313844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F784567-CFDB-4397-8568-ED70F0A9AAFA}"/>
                  </a:ext>
                </a:extLst>
              </p:cNvPr>
              <p:cNvSpPr/>
              <p:nvPr/>
            </p:nvSpPr>
            <p:spPr>
              <a:xfrm>
                <a:off x="6832179" y="4601902"/>
                <a:ext cx="1798270" cy="19750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BAC99-8A10-4942-9109-66DEC35C1B41}"/>
                </a:ext>
              </a:extLst>
            </p:cNvPr>
            <p:cNvSpPr txBox="1"/>
            <p:nvPr/>
          </p:nvSpPr>
          <p:spPr>
            <a:xfrm>
              <a:off x="6957088" y="4761731"/>
              <a:ext cx="1450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민보현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E82FD7-8B67-4465-8748-523ED3401628}"/>
                </a:ext>
              </a:extLst>
            </p:cNvPr>
            <p:cNvSpPr txBox="1"/>
            <p:nvPr/>
          </p:nvSpPr>
          <p:spPr>
            <a:xfrm>
              <a:off x="6953548" y="5297192"/>
              <a:ext cx="145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4C6790B-02E0-4EBF-B770-3D1DE1AF0CB0}"/>
              </a:ext>
            </a:extLst>
          </p:cNvPr>
          <p:cNvGrpSpPr/>
          <p:nvPr/>
        </p:nvGrpSpPr>
        <p:grpSpPr>
          <a:xfrm>
            <a:off x="2816911" y="3546291"/>
            <a:ext cx="662994" cy="662994"/>
            <a:chOff x="2816911" y="3546291"/>
            <a:chExt cx="662994" cy="6629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1B45EC-6F2C-4B49-881F-D78E1A175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526FA6-FD04-46E1-8A04-2814DC6434A7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07C790-F86C-4ED9-BEA2-CAE3444D8EA5}"/>
              </a:ext>
            </a:extLst>
          </p:cNvPr>
          <p:cNvGrpSpPr/>
          <p:nvPr/>
        </p:nvGrpSpPr>
        <p:grpSpPr>
          <a:xfrm>
            <a:off x="5092154" y="3550490"/>
            <a:ext cx="662994" cy="662994"/>
            <a:chOff x="2816911" y="3546291"/>
            <a:chExt cx="662994" cy="662994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0BFAF0-B13D-45AA-B3A8-A5AA81B19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5DA421-A336-44B4-967D-103223A2FEFB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664C51-AAB2-41D5-88F7-5B850683529A}"/>
              </a:ext>
            </a:extLst>
          </p:cNvPr>
          <p:cNvGrpSpPr/>
          <p:nvPr/>
        </p:nvGrpSpPr>
        <p:grpSpPr>
          <a:xfrm>
            <a:off x="7685454" y="3556122"/>
            <a:ext cx="662994" cy="662994"/>
            <a:chOff x="2816911" y="3546291"/>
            <a:chExt cx="662994" cy="66299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673672-01E2-402A-AE5C-6CA28ADDC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11798C-C8A7-4E27-835A-8898D6A3CB8C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8F30354-E69D-4970-9066-9861782EFF49}"/>
              </a:ext>
            </a:extLst>
          </p:cNvPr>
          <p:cNvGrpSpPr/>
          <p:nvPr/>
        </p:nvGrpSpPr>
        <p:grpSpPr>
          <a:xfrm>
            <a:off x="10237111" y="3542893"/>
            <a:ext cx="662994" cy="662994"/>
            <a:chOff x="2816911" y="3546291"/>
            <a:chExt cx="662994" cy="662994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0794E9F-0ECE-4368-903F-E30EB0623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1" y="3546291"/>
              <a:ext cx="662994" cy="6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8A7A45-6A7D-4687-A321-3724BF945CDD}"/>
                </a:ext>
              </a:extLst>
            </p:cNvPr>
            <p:cNvSpPr txBox="1"/>
            <p:nvPr/>
          </p:nvSpPr>
          <p:spPr>
            <a:xfrm>
              <a:off x="2852247" y="3646955"/>
              <a:ext cx="57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03509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</a:t>
              </a:r>
              <a:endParaRPr lang="ko-KR" altLang="en-US" dirty="0">
                <a:solidFill>
                  <a:srgbClr val="035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88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9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70AB11-F591-45A2-B614-0065097CC12E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FDEB3B-7EF2-4775-9A1B-115C2C57EF85}"/>
              </a:ext>
            </a:extLst>
          </p:cNvPr>
          <p:cNvSpPr/>
          <p:nvPr/>
        </p:nvSpPr>
        <p:spPr>
          <a:xfrm>
            <a:off x="1097280" y="1609780"/>
            <a:ext cx="10104697" cy="320698"/>
          </a:xfrm>
          <a:prstGeom prst="rect">
            <a:avLst/>
          </a:prstGeom>
          <a:solidFill>
            <a:srgbClr val="03509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684D9E-197A-49FD-8EFD-11AC4CEBCA5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078A55-11A5-4413-8553-E888AAAD990B}"/>
              </a:ext>
            </a:extLst>
          </p:cNvPr>
          <p:cNvSpPr txBox="1"/>
          <p:nvPr/>
        </p:nvSpPr>
        <p:spPr>
          <a:xfrm>
            <a:off x="863600" y="285462"/>
            <a:ext cx="354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C6014-1E2A-441E-8CF9-5EFC798A365F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BC370-CD00-471D-B458-33CCE8CFF389}"/>
              </a:ext>
            </a:extLst>
          </p:cNvPr>
          <p:cNvSpPr/>
          <p:nvPr/>
        </p:nvSpPr>
        <p:spPr>
          <a:xfrm>
            <a:off x="3391381" y="1054100"/>
            <a:ext cx="185195" cy="684000"/>
          </a:xfrm>
          <a:prstGeom prst="rect">
            <a:avLst/>
          </a:prstGeom>
          <a:solidFill>
            <a:srgbClr val="03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61F35F-994E-4D4F-A879-D0F161E59D05}"/>
              </a:ext>
            </a:extLst>
          </p:cNvPr>
          <p:cNvSpPr/>
          <p:nvPr/>
        </p:nvSpPr>
        <p:spPr>
          <a:xfrm>
            <a:off x="8312551" y="1054100"/>
            <a:ext cx="185195" cy="684000"/>
          </a:xfrm>
          <a:prstGeom prst="rect">
            <a:avLst/>
          </a:prstGeom>
          <a:solidFill>
            <a:srgbClr val="03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B87E34E1-512E-42E6-9623-39436DA7368F}"/>
              </a:ext>
            </a:extLst>
          </p:cNvPr>
          <p:cNvSpPr/>
          <p:nvPr/>
        </p:nvSpPr>
        <p:spPr>
          <a:xfrm>
            <a:off x="682905" y="1630100"/>
            <a:ext cx="10811421" cy="4545585"/>
          </a:xfrm>
          <a:custGeom>
            <a:avLst/>
            <a:gdLst>
              <a:gd name="connsiteX0" fmla="*/ 0 w 10868627"/>
              <a:gd name="connsiteY0" fmla="*/ 757613 h 4545585"/>
              <a:gd name="connsiteX1" fmla="*/ 757613 w 10868627"/>
              <a:gd name="connsiteY1" fmla="*/ 0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757613 w 10868627"/>
              <a:gd name="connsiteY6" fmla="*/ 4545585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27"/>
              <a:gd name="connsiteY0" fmla="*/ 757613 h 4545585"/>
              <a:gd name="connsiteX1" fmla="*/ 468246 w 10868627"/>
              <a:gd name="connsiteY1" fmla="*/ 11574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757613 w 10868627"/>
              <a:gd name="connsiteY6" fmla="*/ 4545585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27"/>
              <a:gd name="connsiteY0" fmla="*/ 757613 h 4545585"/>
              <a:gd name="connsiteX1" fmla="*/ 468246 w 10868627"/>
              <a:gd name="connsiteY1" fmla="*/ 11574 h 4545585"/>
              <a:gd name="connsiteX2" fmla="*/ 10111014 w 10868627"/>
              <a:gd name="connsiteY2" fmla="*/ 0 h 4545585"/>
              <a:gd name="connsiteX3" fmla="*/ 10868627 w 10868627"/>
              <a:gd name="connsiteY3" fmla="*/ 757613 h 4545585"/>
              <a:gd name="connsiteX4" fmla="*/ 10868627 w 10868627"/>
              <a:gd name="connsiteY4" fmla="*/ 3787972 h 4545585"/>
              <a:gd name="connsiteX5" fmla="*/ 10111014 w 10868627"/>
              <a:gd name="connsiteY5" fmla="*/ 4545585 h 4545585"/>
              <a:gd name="connsiteX6" fmla="*/ 456672 w 10868627"/>
              <a:gd name="connsiteY6" fmla="*/ 4534010 h 4545585"/>
              <a:gd name="connsiteX7" fmla="*/ 0 w 10868627"/>
              <a:gd name="connsiteY7" fmla="*/ 3787972 h 4545585"/>
              <a:gd name="connsiteX8" fmla="*/ 0 w 10868627"/>
              <a:gd name="connsiteY8" fmla="*/ 757613 h 4545585"/>
              <a:gd name="connsiteX0" fmla="*/ 0 w 10868638"/>
              <a:gd name="connsiteY0" fmla="*/ 757613 h 4545585"/>
              <a:gd name="connsiteX1" fmla="*/ 468246 w 10868638"/>
              <a:gd name="connsiteY1" fmla="*/ 11574 h 4545585"/>
              <a:gd name="connsiteX2" fmla="*/ 10458254 w 10868638"/>
              <a:gd name="connsiteY2" fmla="*/ 0 h 4545585"/>
              <a:gd name="connsiteX3" fmla="*/ 10868627 w 10868638"/>
              <a:gd name="connsiteY3" fmla="*/ 757613 h 4545585"/>
              <a:gd name="connsiteX4" fmla="*/ 10868627 w 10868638"/>
              <a:gd name="connsiteY4" fmla="*/ 3787972 h 4545585"/>
              <a:gd name="connsiteX5" fmla="*/ 10111014 w 10868638"/>
              <a:gd name="connsiteY5" fmla="*/ 4545585 h 4545585"/>
              <a:gd name="connsiteX6" fmla="*/ 456672 w 10868638"/>
              <a:gd name="connsiteY6" fmla="*/ 4534010 h 4545585"/>
              <a:gd name="connsiteX7" fmla="*/ 0 w 10868638"/>
              <a:gd name="connsiteY7" fmla="*/ 3787972 h 4545585"/>
              <a:gd name="connsiteX8" fmla="*/ 0 w 10868638"/>
              <a:gd name="connsiteY8" fmla="*/ 757613 h 4545585"/>
              <a:gd name="connsiteX0" fmla="*/ 0 w 10869152"/>
              <a:gd name="connsiteY0" fmla="*/ 757613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757613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0 w 10869152"/>
              <a:gd name="connsiteY8" fmla="*/ 757613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757613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3787972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4065764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3787972 h 4545585"/>
              <a:gd name="connsiteX8" fmla="*/ 11575 w 10869152"/>
              <a:gd name="connsiteY8" fmla="*/ 537694 h 4545585"/>
              <a:gd name="connsiteX0" fmla="*/ 335 w 10857912"/>
              <a:gd name="connsiteY0" fmla="*/ 537694 h 4545585"/>
              <a:gd name="connsiteX1" fmla="*/ 457006 w 10857912"/>
              <a:gd name="connsiteY1" fmla="*/ 11574 h 4545585"/>
              <a:gd name="connsiteX2" fmla="*/ 10447014 w 10857912"/>
              <a:gd name="connsiteY2" fmla="*/ 0 h 4545585"/>
              <a:gd name="connsiteX3" fmla="*/ 10857387 w 10857912"/>
              <a:gd name="connsiteY3" fmla="*/ 526119 h 4545585"/>
              <a:gd name="connsiteX4" fmla="*/ 10857387 w 10857912"/>
              <a:gd name="connsiteY4" fmla="*/ 4065764 h 4545585"/>
              <a:gd name="connsiteX5" fmla="*/ 10470164 w 10857912"/>
              <a:gd name="connsiteY5" fmla="*/ 4545585 h 4545585"/>
              <a:gd name="connsiteX6" fmla="*/ 445432 w 10857912"/>
              <a:gd name="connsiteY6" fmla="*/ 4534010 h 4545585"/>
              <a:gd name="connsiteX7" fmla="*/ 23484 w 10857912"/>
              <a:gd name="connsiteY7" fmla="*/ 4123638 h 4545585"/>
              <a:gd name="connsiteX8" fmla="*/ 335 w 10857912"/>
              <a:gd name="connsiteY8" fmla="*/ 537694 h 4545585"/>
              <a:gd name="connsiteX0" fmla="*/ 11575 w 10869152"/>
              <a:gd name="connsiteY0" fmla="*/ 537694 h 4545585"/>
              <a:gd name="connsiteX1" fmla="*/ 468246 w 10869152"/>
              <a:gd name="connsiteY1" fmla="*/ 11574 h 4545585"/>
              <a:gd name="connsiteX2" fmla="*/ 10458254 w 10869152"/>
              <a:gd name="connsiteY2" fmla="*/ 0 h 4545585"/>
              <a:gd name="connsiteX3" fmla="*/ 10868627 w 10869152"/>
              <a:gd name="connsiteY3" fmla="*/ 526119 h 4545585"/>
              <a:gd name="connsiteX4" fmla="*/ 10868627 w 10869152"/>
              <a:gd name="connsiteY4" fmla="*/ 4065764 h 4545585"/>
              <a:gd name="connsiteX5" fmla="*/ 10481404 w 10869152"/>
              <a:gd name="connsiteY5" fmla="*/ 4545585 h 4545585"/>
              <a:gd name="connsiteX6" fmla="*/ 456672 w 10869152"/>
              <a:gd name="connsiteY6" fmla="*/ 4534010 h 4545585"/>
              <a:gd name="connsiteX7" fmla="*/ 0 w 10869152"/>
              <a:gd name="connsiteY7" fmla="*/ 4123638 h 4545585"/>
              <a:gd name="connsiteX8" fmla="*/ 11575 w 10869152"/>
              <a:gd name="connsiteY8" fmla="*/ 537694 h 454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9152" h="4545585">
                <a:moveTo>
                  <a:pt x="11575" y="537694"/>
                </a:moveTo>
                <a:cubicBezTo>
                  <a:pt x="11575" y="119276"/>
                  <a:pt x="49828" y="11574"/>
                  <a:pt x="468246" y="11574"/>
                </a:cubicBezTo>
                <a:lnTo>
                  <a:pt x="10458254" y="0"/>
                </a:lnTo>
                <a:cubicBezTo>
                  <a:pt x="10876672" y="0"/>
                  <a:pt x="10868627" y="107701"/>
                  <a:pt x="10868627" y="526119"/>
                </a:cubicBezTo>
                <a:lnTo>
                  <a:pt x="10868627" y="4065764"/>
                </a:lnTo>
                <a:cubicBezTo>
                  <a:pt x="10868627" y="4484182"/>
                  <a:pt x="10899822" y="4545585"/>
                  <a:pt x="10481404" y="4545585"/>
                </a:cubicBezTo>
                <a:lnTo>
                  <a:pt x="456672" y="4534010"/>
                </a:lnTo>
                <a:cubicBezTo>
                  <a:pt x="38254" y="4534010"/>
                  <a:pt x="0" y="4542056"/>
                  <a:pt x="0" y="4123638"/>
                </a:cubicBezTo>
                <a:cubicBezTo>
                  <a:pt x="3858" y="3040212"/>
                  <a:pt x="7717" y="1621120"/>
                  <a:pt x="11575" y="5376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1B9A88-C48A-410D-BD06-90231E10B078}"/>
              </a:ext>
            </a:extLst>
          </p:cNvPr>
          <p:cNvSpPr/>
          <p:nvPr/>
        </p:nvSpPr>
        <p:spPr>
          <a:xfrm>
            <a:off x="965200" y="1960106"/>
            <a:ext cx="2950901" cy="38437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737B4-5B96-45BC-BEDF-A38747330BC4}"/>
              </a:ext>
            </a:extLst>
          </p:cNvPr>
          <p:cNvSpPr txBox="1"/>
          <p:nvPr/>
        </p:nvSpPr>
        <p:spPr>
          <a:xfrm>
            <a:off x="1290320" y="2228671"/>
            <a:ext cx="234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INHA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C4A75-81DF-4031-B6D5-D24D816B46B8}"/>
              </a:ext>
            </a:extLst>
          </p:cNvPr>
          <p:cNvSpPr/>
          <p:nvPr/>
        </p:nvSpPr>
        <p:spPr>
          <a:xfrm>
            <a:off x="3916101" y="1927532"/>
            <a:ext cx="7172447" cy="384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61A75-7E14-4CD4-A49F-2082012A52AC}"/>
              </a:ext>
            </a:extLst>
          </p:cNvPr>
          <p:cNvSpPr txBox="1"/>
          <p:nvPr/>
        </p:nvSpPr>
        <p:spPr>
          <a:xfrm>
            <a:off x="4779793" y="2266355"/>
            <a:ext cx="55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157D4-4E66-4AA4-8AA6-255F7DB736BF}"/>
              </a:ext>
            </a:extLst>
          </p:cNvPr>
          <p:cNvSpPr txBox="1"/>
          <p:nvPr/>
        </p:nvSpPr>
        <p:spPr>
          <a:xfrm>
            <a:off x="4214918" y="2725200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눈에 편리하게 알아볼 수 있는 항공 스케줄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86067-20A0-4F6D-9FD1-D98906A82BD1}"/>
              </a:ext>
            </a:extLst>
          </p:cNvPr>
          <p:cNvSpPr txBox="1"/>
          <p:nvPr/>
        </p:nvSpPr>
        <p:spPr>
          <a:xfrm>
            <a:off x="4214918" y="3118944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빠르고 편리한 항공권 예약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발권 시스템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C3923-F6E7-4E22-A842-A7E1361C223C}"/>
              </a:ext>
            </a:extLst>
          </p:cNvPr>
          <p:cNvSpPr txBox="1"/>
          <p:nvPr/>
        </p:nvSpPr>
        <p:spPr>
          <a:xfrm>
            <a:off x="4808736" y="3665512"/>
            <a:ext cx="55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5D964-A200-416E-A831-6660FD77FB75}"/>
              </a:ext>
            </a:extLst>
          </p:cNvPr>
          <p:cNvSpPr txBox="1"/>
          <p:nvPr/>
        </p:nvSpPr>
        <p:spPr>
          <a:xfrm>
            <a:off x="4241221" y="4142925"/>
            <a:ext cx="6660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r>
              <a:rPr lang="en-US" altLang="ko-KR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1A222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하나의 프로그램 안에서 편리하게 관리할 수 있는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83D76-EB8C-47D2-B334-348E731FA611}"/>
              </a:ext>
            </a:extLst>
          </p:cNvPr>
          <p:cNvSpPr txBox="1"/>
          <p:nvPr/>
        </p:nvSpPr>
        <p:spPr>
          <a:xfrm>
            <a:off x="4241221" y="5042758"/>
            <a:ext cx="666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도입으로 인한 항공권 예약</a:t>
            </a:r>
            <a:r>
              <a:rPr lang="en-US" altLang="ko-KR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발권</a:t>
            </a:r>
            <a:r>
              <a:rPr lang="en-US" altLang="ko-KR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rgbClr val="035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시스템 구축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6369A88-EF53-48CD-AF63-E1E8BB7E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737" y="2228944"/>
            <a:ext cx="436056" cy="43551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5E933F0-E46A-4A69-8223-CC70A501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737" y="3691121"/>
            <a:ext cx="436056" cy="4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A2E7F-E790-43F6-9293-B105F7BE8F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D8916-20EB-4377-8C08-A73B90AEA29E}"/>
              </a:ext>
            </a:extLst>
          </p:cNvPr>
          <p:cNvGrpSpPr/>
          <p:nvPr/>
        </p:nvGrpSpPr>
        <p:grpSpPr>
          <a:xfrm>
            <a:off x="4380274" y="2197742"/>
            <a:ext cx="1966494" cy="1894193"/>
            <a:chOff x="2211478" y="932367"/>
            <a:chExt cx="1966494" cy="18941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A5425E-1E77-4A79-A444-1521EF2C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472365">
              <a:off x="2211478" y="932367"/>
              <a:ext cx="1458571" cy="1458571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A4B842D-DB3A-46B6-A3C1-F07ECD8674C2}"/>
                </a:ext>
              </a:extLst>
            </p:cNvPr>
            <p:cNvCxnSpPr/>
            <p:nvPr/>
          </p:nvCxnSpPr>
          <p:spPr>
            <a:xfrm>
              <a:off x="3647768" y="166165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A7D984-0897-46B8-AB7F-8B1333019AAE}"/>
                </a:ext>
              </a:extLst>
            </p:cNvPr>
            <p:cNvCxnSpPr/>
            <p:nvPr/>
          </p:nvCxnSpPr>
          <p:spPr>
            <a:xfrm>
              <a:off x="3853508" y="1704832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527F28-29D9-49EE-B62D-8A9AEBE8E9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2182" y="1978936"/>
              <a:ext cx="106352" cy="7980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3F5E-B979-48DF-ADC7-B96B527D1C4D}"/>
                </a:ext>
              </a:extLst>
            </p:cNvPr>
            <p:cNvCxnSpPr/>
            <p:nvPr/>
          </p:nvCxnSpPr>
          <p:spPr>
            <a:xfrm>
              <a:off x="3167708" y="239511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E0EB661-3445-42B3-9D76-F8213C333FAA}"/>
                </a:ext>
              </a:extLst>
            </p:cNvPr>
            <p:cNvCxnSpPr/>
            <p:nvPr/>
          </p:nvCxnSpPr>
          <p:spPr>
            <a:xfrm>
              <a:off x="3261688" y="2583074"/>
              <a:ext cx="324464" cy="24348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BE1546-A7CE-4EDC-BD21-45044C4B2C96}"/>
              </a:ext>
            </a:extLst>
          </p:cNvPr>
          <p:cNvSpPr txBox="1"/>
          <p:nvPr/>
        </p:nvSpPr>
        <p:spPr>
          <a:xfrm>
            <a:off x="7001993" y="2614607"/>
            <a:ext cx="430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8569F9-0BB0-4078-B7BB-93DB6076952F}"/>
              </a:ext>
            </a:extLst>
          </p:cNvPr>
          <p:cNvGrpSpPr/>
          <p:nvPr/>
        </p:nvGrpSpPr>
        <p:grpSpPr>
          <a:xfrm>
            <a:off x="6118860" y="4444848"/>
            <a:ext cx="469138" cy="372884"/>
            <a:chOff x="4047508" y="4640848"/>
            <a:chExt cx="469138" cy="37288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F8C63AD-A485-44E8-AA04-E03920DD0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47017" y="4736353"/>
              <a:ext cx="369629" cy="277379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60E6C5-3A22-4D23-B393-BE37ECD74D59}"/>
                </a:ext>
              </a:extLst>
            </p:cNvPr>
            <p:cNvCxnSpPr>
              <a:cxnSpLocks/>
            </p:cNvCxnSpPr>
            <p:nvPr/>
          </p:nvCxnSpPr>
          <p:spPr>
            <a:xfrm>
              <a:off x="4047508" y="4777496"/>
              <a:ext cx="314803" cy="236236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0AB43B-2343-4368-8643-5132D0ED351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049" y="4640848"/>
              <a:ext cx="247357" cy="185623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A4FAB42-371A-47CA-B4C3-E89B154F40D8}"/>
              </a:ext>
            </a:extLst>
          </p:cNvPr>
          <p:cNvSpPr>
            <a:spLocks noChangeAspect="1"/>
          </p:cNvSpPr>
          <p:nvPr/>
        </p:nvSpPr>
        <p:spPr>
          <a:xfrm>
            <a:off x="4201079" y="2086949"/>
            <a:ext cx="2324884" cy="2324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26A5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rgbClr val="26A5D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5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4375 -0.18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구성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743476-621F-4579-9F63-7AE6CC9D2D0A}"/>
              </a:ext>
            </a:extLst>
          </p:cNvPr>
          <p:cNvSpPr/>
          <p:nvPr/>
        </p:nvSpPr>
        <p:spPr>
          <a:xfrm>
            <a:off x="645843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C4683-6E1F-478D-9DE0-04033A058FE9}"/>
              </a:ext>
            </a:extLst>
          </p:cNvPr>
          <p:cNvSpPr/>
          <p:nvPr/>
        </p:nvSpPr>
        <p:spPr>
          <a:xfrm>
            <a:off x="645843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5394D1-BE05-4CE7-B871-4A5E3C904AA2}"/>
              </a:ext>
            </a:extLst>
          </p:cNvPr>
          <p:cNvSpPr/>
          <p:nvPr/>
        </p:nvSpPr>
        <p:spPr>
          <a:xfrm>
            <a:off x="3326839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000B24-C202-49BE-A081-CDCE24412E7F}"/>
              </a:ext>
            </a:extLst>
          </p:cNvPr>
          <p:cNvSpPr/>
          <p:nvPr/>
        </p:nvSpPr>
        <p:spPr>
          <a:xfrm>
            <a:off x="3326839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출발지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도착지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EC36A-F0C2-44A2-AB95-11785B28BC78}"/>
              </a:ext>
            </a:extLst>
          </p:cNvPr>
          <p:cNvSpPr/>
          <p:nvPr/>
        </p:nvSpPr>
        <p:spPr>
          <a:xfrm>
            <a:off x="6096000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예매조회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9F1EA-9090-4343-AA11-50809DED7782}"/>
              </a:ext>
            </a:extLst>
          </p:cNvPr>
          <p:cNvSpPr/>
          <p:nvPr/>
        </p:nvSpPr>
        <p:spPr>
          <a:xfrm>
            <a:off x="6096000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예매 내역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4B8B77-0D74-4AC5-9F16-9E56ED7D8BFD}"/>
              </a:ext>
            </a:extLst>
          </p:cNvPr>
          <p:cNvSpPr/>
          <p:nvPr/>
        </p:nvSpPr>
        <p:spPr>
          <a:xfrm>
            <a:off x="8795657" y="3026774"/>
            <a:ext cx="2471467" cy="385802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항공편현황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B28E37-CF40-4AA0-9F24-258772FB9E39}"/>
              </a:ext>
            </a:extLst>
          </p:cNvPr>
          <p:cNvSpPr/>
          <p:nvPr/>
        </p:nvSpPr>
        <p:spPr>
          <a:xfrm>
            <a:off x="8795657" y="351839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F3965-06C6-4EFE-ADF2-930D00E821CD}"/>
              </a:ext>
            </a:extLst>
          </p:cNvPr>
          <p:cNvSpPr/>
          <p:nvPr/>
        </p:nvSpPr>
        <p:spPr>
          <a:xfrm>
            <a:off x="8795657" y="396642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0CEB88-0C18-4669-8109-2D3217B4F517}"/>
              </a:ext>
            </a:extLst>
          </p:cNvPr>
          <p:cNvSpPr/>
          <p:nvPr/>
        </p:nvSpPr>
        <p:spPr>
          <a:xfrm>
            <a:off x="645842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1C9576-5134-496C-9BC4-3ECD84A7FAC2}"/>
              </a:ext>
            </a:extLst>
          </p:cNvPr>
          <p:cNvSpPr/>
          <p:nvPr/>
        </p:nvSpPr>
        <p:spPr>
          <a:xfrm>
            <a:off x="645841" y="4445374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0C401-889F-4178-BF64-E6B371EF3569}"/>
              </a:ext>
            </a:extLst>
          </p:cNvPr>
          <p:cNvSpPr/>
          <p:nvPr/>
        </p:nvSpPr>
        <p:spPr>
          <a:xfrm>
            <a:off x="3326838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출발일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도착일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E7508-6D56-4CDB-9092-3C2837521B7D}"/>
              </a:ext>
            </a:extLst>
          </p:cNvPr>
          <p:cNvSpPr/>
          <p:nvPr/>
        </p:nvSpPr>
        <p:spPr>
          <a:xfrm>
            <a:off x="3326837" y="443604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승객수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FB5C5-9489-4DD6-BB95-B81F71F78E8D}"/>
              </a:ext>
            </a:extLst>
          </p:cNvPr>
          <p:cNvSpPr/>
          <p:nvPr/>
        </p:nvSpPr>
        <p:spPr>
          <a:xfrm>
            <a:off x="3326836" y="4903883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항공편 선택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7F4976-6643-4DA7-AAF9-677BB7D18C07}"/>
              </a:ext>
            </a:extLst>
          </p:cNvPr>
          <p:cNvSpPr/>
          <p:nvPr/>
        </p:nvSpPr>
        <p:spPr>
          <a:xfrm>
            <a:off x="3326836" y="5353687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예매정보 입력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93A6D-3E23-4EEC-85FD-158AA5600B11}"/>
              </a:ext>
            </a:extLst>
          </p:cNvPr>
          <p:cNvSpPr/>
          <p:nvPr/>
        </p:nvSpPr>
        <p:spPr>
          <a:xfrm>
            <a:off x="3326835" y="5803539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8B715A-347C-493E-9AEB-95D21CAD8AA0}"/>
              </a:ext>
            </a:extLst>
          </p:cNvPr>
          <p:cNvSpPr/>
          <p:nvPr/>
        </p:nvSpPr>
        <p:spPr>
          <a:xfrm>
            <a:off x="6095999" y="3967890"/>
            <a:ext cx="2471467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예매 상세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8AC326-77DF-4FE2-8AB5-10029CAF2062}"/>
              </a:ext>
            </a:extLst>
          </p:cNvPr>
          <p:cNvSpPr/>
          <p:nvPr/>
        </p:nvSpPr>
        <p:spPr>
          <a:xfrm>
            <a:off x="6096001" y="1693008"/>
            <a:ext cx="2471466" cy="704073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9FA136-C47B-42AC-BE4A-A7A61A450C0B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7296982" y="292365"/>
            <a:ext cx="12700" cy="5468818"/>
          </a:xfrm>
          <a:prstGeom prst="bentConnector3">
            <a:avLst>
              <a:gd name="adj1" fmla="val 2828567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60964E-CB5C-4355-9CB8-1DD08238ECDE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331734" y="2397081"/>
            <a:ext cx="0" cy="629693"/>
          </a:xfrm>
          <a:prstGeom prst="line">
            <a:avLst/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8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EF175E-1711-4148-8FF3-8254C6D9CDD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rgbClr val="26A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7A8BBB-0996-4A8D-95A1-BA807834874D}"/>
              </a:ext>
            </a:extLst>
          </p:cNvPr>
          <p:cNvCxnSpPr>
            <a:cxnSpLocks/>
          </p:cNvCxnSpPr>
          <p:nvPr/>
        </p:nvCxnSpPr>
        <p:spPr>
          <a:xfrm>
            <a:off x="0" y="10541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5AB63-B5CB-4B31-98AC-4AE70C1994BD}"/>
              </a:ext>
            </a:extLst>
          </p:cNvPr>
          <p:cNvSpPr txBox="1"/>
          <p:nvPr/>
        </p:nvSpPr>
        <p:spPr>
          <a:xfrm>
            <a:off x="863600" y="285462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구성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88E08-06B2-4003-B607-7EE9DE1F2396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5394D1-BE05-4CE7-B871-4A5E3C904AA2}"/>
              </a:ext>
            </a:extLst>
          </p:cNvPr>
          <p:cNvSpPr/>
          <p:nvPr/>
        </p:nvSpPr>
        <p:spPr>
          <a:xfrm>
            <a:off x="541175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000B24-C202-49BE-A081-CDCE24412E7F}"/>
              </a:ext>
            </a:extLst>
          </p:cNvPr>
          <p:cNvSpPr/>
          <p:nvPr/>
        </p:nvSpPr>
        <p:spPr>
          <a:xfrm>
            <a:off x="541175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0C401-889F-4178-BF64-E6B371EF3569}"/>
              </a:ext>
            </a:extLst>
          </p:cNvPr>
          <p:cNvSpPr/>
          <p:nvPr/>
        </p:nvSpPr>
        <p:spPr>
          <a:xfrm>
            <a:off x="541174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E7508-6D56-4CDB-9092-3C2837521B7D}"/>
              </a:ext>
            </a:extLst>
          </p:cNvPr>
          <p:cNvSpPr/>
          <p:nvPr/>
        </p:nvSpPr>
        <p:spPr>
          <a:xfrm>
            <a:off x="541173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FB5C5-9489-4DD6-BB95-B81F71F78E8D}"/>
              </a:ext>
            </a:extLst>
          </p:cNvPr>
          <p:cNvSpPr/>
          <p:nvPr/>
        </p:nvSpPr>
        <p:spPr>
          <a:xfrm>
            <a:off x="541172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235E0-5039-4FFF-8FB4-5A5E0910756D}"/>
              </a:ext>
            </a:extLst>
          </p:cNvPr>
          <p:cNvSpPr/>
          <p:nvPr/>
        </p:nvSpPr>
        <p:spPr>
          <a:xfrm>
            <a:off x="2820952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항공편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E1EC23-CD71-4681-A001-A929411D981C}"/>
              </a:ext>
            </a:extLst>
          </p:cNvPr>
          <p:cNvSpPr/>
          <p:nvPr/>
        </p:nvSpPr>
        <p:spPr>
          <a:xfrm>
            <a:off x="2820952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6D89F7-D7C3-402C-8558-5FFB0BA427FF}"/>
              </a:ext>
            </a:extLst>
          </p:cNvPr>
          <p:cNvSpPr/>
          <p:nvPr/>
        </p:nvSpPr>
        <p:spPr>
          <a:xfrm>
            <a:off x="2820951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E355DE-C919-499D-A6A5-C27736DC2270}"/>
              </a:ext>
            </a:extLst>
          </p:cNvPr>
          <p:cNvSpPr/>
          <p:nvPr/>
        </p:nvSpPr>
        <p:spPr>
          <a:xfrm>
            <a:off x="2820950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080094-21A4-4C4D-BF84-86284645929F}"/>
              </a:ext>
            </a:extLst>
          </p:cNvPr>
          <p:cNvSpPr/>
          <p:nvPr/>
        </p:nvSpPr>
        <p:spPr>
          <a:xfrm>
            <a:off x="2820949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CC62EB-A921-4133-82CF-E97529DF1B8B}"/>
              </a:ext>
            </a:extLst>
          </p:cNvPr>
          <p:cNvSpPr/>
          <p:nvPr/>
        </p:nvSpPr>
        <p:spPr>
          <a:xfrm>
            <a:off x="5091394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185F66-184C-4224-B5B4-E4E073849E94}"/>
              </a:ext>
            </a:extLst>
          </p:cNvPr>
          <p:cNvSpPr/>
          <p:nvPr/>
        </p:nvSpPr>
        <p:spPr>
          <a:xfrm>
            <a:off x="5091394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E51FDE-0D3E-4AAF-A92D-3C13F3C9A162}"/>
              </a:ext>
            </a:extLst>
          </p:cNvPr>
          <p:cNvSpPr/>
          <p:nvPr/>
        </p:nvSpPr>
        <p:spPr>
          <a:xfrm>
            <a:off x="5091393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B2B03D-B810-4585-B788-216A7BD628A5}"/>
              </a:ext>
            </a:extLst>
          </p:cNvPr>
          <p:cNvSpPr/>
          <p:nvPr/>
        </p:nvSpPr>
        <p:spPr>
          <a:xfrm>
            <a:off x="5091392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1EBB61-2997-428F-A6C8-F91DDA621752}"/>
              </a:ext>
            </a:extLst>
          </p:cNvPr>
          <p:cNvSpPr/>
          <p:nvPr/>
        </p:nvSpPr>
        <p:spPr>
          <a:xfrm>
            <a:off x="5091391" y="487365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BE451A-4936-4AAB-AE5F-7159CDA84B69}"/>
              </a:ext>
            </a:extLst>
          </p:cNvPr>
          <p:cNvSpPr/>
          <p:nvPr/>
        </p:nvSpPr>
        <p:spPr>
          <a:xfrm>
            <a:off x="7343180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비행기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1DBAF2-C907-4784-8457-0D0804F29EEB}"/>
              </a:ext>
            </a:extLst>
          </p:cNvPr>
          <p:cNvSpPr/>
          <p:nvPr/>
        </p:nvSpPr>
        <p:spPr>
          <a:xfrm>
            <a:off x="7343180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124B2E-5138-419E-BF08-919C2AC56582}"/>
              </a:ext>
            </a:extLst>
          </p:cNvPr>
          <p:cNvSpPr/>
          <p:nvPr/>
        </p:nvSpPr>
        <p:spPr>
          <a:xfrm>
            <a:off x="7343179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잔여좌석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FD10A7-936F-4FFC-89A8-9DB738CC1BE8}"/>
              </a:ext>
            </a:extLst>
          </p:cNvPr>
          <p:cNvSpPr/>
          <p:nvPr/>
        </p:nvSpPr>
        <p:spPr>
          <a:xfrm>
            <a:off x="7343178" y="4405815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실사간 예매 현황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E2884D-2A9C-473B-8806-27EBF3A305F4}"/>
              </a:ext>
            </a:extLst>
          </p:cNvPr>
          <p:cNvSpPr/>
          <p:nvPr/>
        </p:nvSpPr>
        <p:spPr>
          <a:xfrm>
            <a:off x="9594964" y="2996546"/>
            <a:ext cx="2066061" cy="385802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비행기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40044-6993-4E7F-9474-005953EC6F60}"/>
              </a:ext>
            </a:extLst>
          </p:cNvPr>
          <p:cNvSpPr/>
          <p:nvPr/>
        </p:nvSpPr>
        <p:spPr>
          <a:xfrm>
            <a:off x="9594964" y="3488171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월 매출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1899C2-3BFF-46FC-9689-DDB0AC991C71}"/>
              </a:ext>
            </a:extLst>
          </p:cNvPr>
          <p:cNvSpPr/>
          <p:nvPr/>
        </p:nvSpPr>
        <p:spPr>
          <a:xfrm>
            <a:off x="9594963" y="3937662"/>
            <a:ext cx="2066061" cy="385802"/>
          </a:xfrm>
          <a:prstGeom prst="rect">
            <a:avLst/>
          </a:prstGeom>
          <a:noFill/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총 매출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243ADE-1A68-4190-ACFA-88D95A54EA71}"/>
              </a:ext>
            </a:extLst>
          </p:cNvPr>
          <p:cNvSpPr/>
          <p:nvPr/>
        </p:nvSpPr>
        <p:spPr>
          <a:xfrm>
            <a:off x="4887010" y="1591014"/>
            <a:ext cx="2471466" cy="704073"/>
          </a:xfrm>
          <a:prstGeom prst="rect">
            <a:avLst/>
          </a:prstGeom>
          <a:solidFill>
            <a:srgbClr val="26A5DC"/>
          </a:solidFill>
          <a:ln>
            <a:solidFill>
              <a:srgbClr val="26A5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18BCF35-2DD9-41E1-9C29-4E392F885D35}"/>
              </a:ext>
            </a:extLst>
          </p:cNvPr>
          <p:cNvCxnSpPr>
            <a:stCxn id="8" idx="0"/>
            <a:endCxn id="34" idx="0"/>
          </p:cNvCxnSpPr>
          <p:nvPr/>
        </p:nvCxnSpPr>
        <p:spPr>
          <a:xfrm rot="5400000" flipH="1" flipV="1">
            <a:off x="6101100" y="-1530348"/>
            <a:ext cx="12700" cy="9053789"/>
          </a:xfrm>
          <a:prstGeom prst="bentConnector3">
            <a:avLst>
              <a:gd name="adj1" fmla="val 2608165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9E8F65-EED9-4697-9BF5-FC98EFA61487}"/>
              </a:ext>
            </a:extLst>
          </p:cNvPr>
          <p:cNvCxnSpPr>
            <a:stCxn id="29" idx="0"/>
            <a:endCxn id="24" idx="0"/>
          </p:cNvCxnSpPr>
          <p:nvPr/>
        </p:nvCxnSpPr>
        <p:spPr>
          <a:xfrm rot="5400000" flipH="1" flipV="1">
            <a:off x="6115097" y="735432"/>
            <a:ext cx="12700" cy="4522228"/>
          </a:xfrm>
          <a:prstGeom prst="bentConnector3">
            <a:avLst>
              <a:gd name="adj1" fmla="val 2608157"/>
            </a:avLst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627E71F-967C-48A9-86BB-565216B44007}"/>
              </a:ext>
            </a:extLst>
          </p:cNvPr>
          <p:cNvCxnSpPr>
            <a:stCxn id="16" idx="0"/>
            <a:endCxn id="38" idx="2"/>
          </p:cNvCxnSpPr>
          <p:nvPr/>
        </p:nvCxnSpPr>
        <p:spPr>
          <a:xfrm flipH="1" flipV="1">
            <a:off x="6122743" y="2295087"/>
            <a:ext cx="1682" cy="701459"/>
          </a:xfrm>
          <a:prstGeom prst="line">
            <a:avLst/>
          </a:prstGeom>
          <a:ln w="28575">
            <a:solidFill>
              <a:srgbClr val="26A5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32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628</Words>
  <Application>Microsoft Office PowerPoint</Application>
  <PresentationFormat>와이드스크린</PresentationFormat>
  <Paragraphs>169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맑은 고딕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노예원</dc:creator>
  <cp:lastModifiedBy>노예원</cp:lastModifiedBy>
  <cp:revision>25</cp:revision>
  <dcterms:created xsi:type="dcterms:W3CDTF">2021-05-22T09:52:25Z</dcterms:created>
  <dcterms:modified xsi:type="dcterms:W3CDTF">2021-06-15T01:45:50Z</dcterms:modified>
</cp:coreProperties>
</file>