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C811-0D6E-9572-2087-4478089D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B14CB-678E-3441-64AE-FC8CA6CF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2F09-F6CF-8DEE-8916-0083731D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B1D01-E12A-0BE6-F723-40EE205C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9EA81-0932-C65A-3391-68413289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3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EBF64-E944-36B0-4C0B-87E107A8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C03DF-8870-8029-B554-75B4CD2E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F6406-BED3-46D0-ECBD-B3F90956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B0033-85F6-5A10-2E01-30F730A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586BF-5C15-ABDF-46BC-8DF3317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F1F25-4290-452C-4520-6EF3CBB4C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89213-7FF4-257A-84FF-B10DF15D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D273E-9AAA-F264-EDB7-93CEBEA1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12473-273C-9961-CD63-CC31055E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86053-A811-ECDA-1AEA-8088C4F2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31ED-49F2-26BF-B637-B9279851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2A0C1-7CDA-B92C-BCCF-0296389B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06FF-63C1-D1BC-D135-F8BE57D6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EE548-595B-8DCC-7543-E5E2D65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AB5BA-4A2D-1280-AF9E-C75E5C9D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1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74992-B77E-89B3-D69E-A74319D5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471F0-087C-CCB0-88C2-3F5A96DA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39E0-25C4-068B-92E1-8388E598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4CABE-D5D4-EBAB-2DD2-25C98E97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E46D5-7EF7-7968-F42C-E4449A00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6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21958-FAB1-0EAF-3BEE-2A01895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7375B-70C4-52E4-ED69-19045B3D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1BB0FC-2EE5-1BD8-4BCD-8F0CD0FD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D273C-6554-A4E0-A3AF-40CAD1E1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3B264-CDF7-7ABB-73B3-9B5D2508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2339D-8861-ED52-5B30-DECA65B0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5FAE9-9BD6-B741-D2A0-0AF89DCE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A889A-73B9-F03C-B009-DAC838E1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EABBB7-EBEF-E8BA-38E4-E9FF7624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B037CA-919E-5C5F-5A20-F86C40D4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30949-6E56-A9C5-9F0D-582178D2A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B68396-4911-CAD9-873C-B2972F87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87870F-DD7E-8998-2B88-1B8484EB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7E6D24-DB4F-A932-EC29-792507B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4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85418-838E-D85D-1290-344B888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4421D2-CD32-CDEB-8675-4BF1BB8F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31CE6-4255-BF33-F6C7-490A0AC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4DEF3-498F-78CD-4111-4629EE22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D1599-604C-187F-2939-E18C796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0BC1FB-6FED-418E-C225-AC132921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7998C-0729-8887-4D52-19162CDB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1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EF9CC-81C0-37E3-15AA-B51599FD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A062-1843-E3AC-F316-66EC46CF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296F9-CC2A-E99F-0571-E87CC2AB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7EBD0-2C18-A2D2-A42A-61E6D98E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185904-6F4A-CBA3-6D39-9F26DCCA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1A047-B95F-3A77-82F9-F98AB159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6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95EF3-A3E8-8DE6-1B8F-FF728B13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CB91E-059C-D15B-D8C3-DC1AA4329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40444-CF0C-A635-0561-D7F4DCE62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59BC6-6206-F05F-A21F-15A53755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FB762-DCF3-8D65-8D87-4DAFF88C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3048F-CA45-03AE-834A-A9D9EC48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A5F2E-B72B-E2A3-541B-670C6842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42278-3707-BC06-0139-B1BCB326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3D627-07BA-41F6-963F-058AB1D52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E192-CBE9-47A6-A26E-ED0CD97C72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D43BD-A4C0-7E3F-5188-8BA118C25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BDD79-73EF-49A1-9FE7-12967D678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93FD-B8D9-46C7-8863-B89AE1DFD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3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9D2D3-DE74-A07C-AA8C-67A7149D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6481-AA6D-21D0-1BFE-A310615F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F2B0-0FED-AC84-44C6-5588E180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삼성전자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27725-676A-8D60-5A1E-E66896CA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사장</a:t>
            </a:r>
            <a:endParaRPr lang="en-US" altLang="ko-KR" dirty="0"/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0924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395D-37AD-7C10-14D5-4CB1EBDE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ㅣㅎ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ED7C1-7DCC-E922-079C-D043CBE6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부장</a:t>
            </a:r>
            <a:endParaRPr lang="en-US" altLang="ko-KR" dirty="0"/>
          </a:p>
          <a:p>
            <a:r>
              <a:rPr lang="ko-KR" altLang="en-US" dirty="0" err="1"/>
              <a:t>이길동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9050B-82BB-8D40-AABE-91A53BE2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한화생명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930D3-BA84-82C9-D25C-810A3C95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차장</a:t>
            </a:r>
            <a:endParaRPr lang="en-US" altLang="ko-KR" dirty="0"/>
          </a:p>
          <a:p>
            <a:r>
              <a:rPr lang="ko-KR" altLang="en-US" dirty="0" err="1"/>
              <a:t>김길동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9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6E43D-A839-EFB4-AC9A-4F4C1FEE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933E-F402-EC7D-CCE7-A7E86EF7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실장</a:t>
            </a:r>
            <a:endParaRPr lang="en-US" altLang="ko-KR" dirty="0"/>
          </a:p>
          <a:p>
            <a:r>
              <a:rPr lang="ko-KR" altLang="en-US" dirty="0" err="1"/>
              <a:t>최길동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8AD0F-4E6A-5355-7CEA-370157E6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CC47-AF50-FFC1-19A5-F5B33A59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과장</a:t>
            </a:r>
            <a:endParaRPr lang="en-US" altLang="ko-KR" dirty="0"/>
          </a:p>
          <a:p>
            <a:r>
              <a:rPr lang="ko-KR" altLang="en-US" dirty="0" err="1"/>
              <a:t>박길동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2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28266-95BD-AA1B-B056-9E02A997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18434-3B7A-99E9-F15C-AA41F213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사원</a:t>
            </a:r>
            <a:endParaRPr lang="en-US" altLang="ko-KR" dirty="0"/>
          </a:p>
          <a:p>
            <a:r>
              <a:rPr lang="ko-KR" altLang="en-US" dirty="0" err="1"/>
              <a:t>한길동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18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6EFE3-8681-C813-A8CD-E49929D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8A19-46A7-9357-E568-006996B5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인턴</a:t>
            </a:r>
            <a:endParaRPr lang="en-US" altLang="ko-KR" dirty="0"/>
          </a:p>
          <a:p>
            <a:r>
              <a:rPr lang="ko-KR" altLang="en-US"/>
              <a:t>서길동</a:t>
            </a:r>
          </a:p>
        </p:txBody>
      </p:sp>
    </p:spTree>
    <p:extLst>
      <p:ext uri="{BB962C8B-B14F-4D97-AF65-F5344CB8AC3E}">
        <p14:creationId xmlns:p14="http://schemas.microsoft.com/office/powerpoint/2010/main" val="258184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PowerPoint 프레젠테이션</vt:lpstr>
      <vt:lpstr>삼성전자</vt:lpstr>
      <vt:lpstr>ㅣㅎ</vt:lpstr>
      <vt:lpstr>한화생명</vt:lpstr>
      <vt:lpstr>네이버</vt:lpstr>
      <vt:lpstr>다음</vt:lpstr>
      <vt:lpstr>카카오</vt:lpstr>
      <vt:lpstr>애플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김민주</dc:creator>
  <cp:lastModifiedBy>김민주</cp:lastModifiedBy>
  <cp:revision>3</cp:revision>
  <dcterms:created xsi:type="dcterms:W3CDTF">2022-05-27T02:17:10Z</dcterms:created>
  <dcterms:modified xsi:type="dcterms:W3CDTF">2022-05-27T02:21:20Z</dcterms:modified>
</cp:coreProperties>
</file>