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306A5-3E28-F0E8-7344-A197E5DE5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C3A4DA-3A69-FCC3-6BB0-AF4F7AA3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C217B-218B-C807-F315-20BD4FA2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41BDC-B6A0-CBA8-F1DC-C4EE00AB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0BA56-1C25-E47B-D3C6-40F2C610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6E982-E751-AEF2-33BF-3B28696D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EC7B1-BD60-04E5-9995-BB129B6CB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3C5DC-2102-6F48-E8F1-139EEBDA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2E826-69D5-1EBB-A2C2-C73D01A8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AEFA7-77EF-965E-5263-F733D0AD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71074A-3A8D-532F-7219-EC2DC0669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D7874-AB58-25F4-39F1-5FE772E9A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14107-C3C7-7E79-DAEC-F486A1B1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5B1B7-484C-0A10-F459-E092A89E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E2F1-8EDB-077D-6D7F-0AD3A3C8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0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B200E-33B5-4454-7EDA-7CACBC54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78A8C-1ACF-34AF-5661-A6402BA8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D2D21-AF45-28AE-6816-B1F65455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0D22B-94CF-217A-0F1E-5498954E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56A66-A00D-3B50-39C3-6A7F0430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BFC3E-7162-05BC-04A1-EB2DFACB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A8766-0CAC-6B63-700A-42F344CB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E4AB9-29F4-0E13-68FB-E4C5ACF9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A6DE7-5B46-4F41-E589-E1043B11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C0040-61A4-5538-8E9B-0A40D4BE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5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50AC-7647-BA5E-D5D8-92C8327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AFF2F-6033-6F5E-0F4A-AB3042DE4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BD410-65FF-1965-BB7B-A5461A32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8CD72-3890-A2CA-A024-3819B3BB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0CA12-0AF0-6CD4-0099-8B204106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93EFC-5AC4-0EA8-493B-B1774B02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2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0323-8197-51D0-A9C7-9F8DADE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2B5D2-6652-CDDD-FFDE-3386784A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A808B-2847-EAC0-50F0-2854B153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E14CDB-ACC2-B660-9EF6-2048361DD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09293-1244-B4C3-DBB8-726F17658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8C4AF1-32CB-B304-25EB-B6334F5D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7463D-AB10-C402-D403-8E07BC0A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DD096-C5CD-398D-82AB-77FD4443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7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9AAF0-2F09-6521-D905-6E845CE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4A3B82-1D73-6032-A829-B1EB725F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E1820-C418-0C53-49DA-F297C685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A29BB-066D-F5B0-690F-CB148A63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B4691-E7F6-03A2-9FD2-0776E4D5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4D6EB-5D20-E2AF-0B0C-7898387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EC0E4-49F8-61DD-D83F-F654E0B2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6A010-A931-E143-D998-29505316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DB91-1A18-D814-93CD-7F2C481D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58DC8-A3A0-E275-E401-563F551A9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C1091-FDE4-0515-42D5-FBBD74B3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06CFE-821E-517D-CEC8-2D0ABE6C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5C854-68BA-CF03-3555-EAE9EE4D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5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3563-51D5-BD4C-CCA4-5DDE7922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FAEC47-6CAF-3358-253E-490B27F5C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08C2C-396B-131B-B864-58B6B6EF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36BFB-0626-C822-95D8-DE18BA48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66DC8-E48A-7F2F-2696-90F5C522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5B717-E7B4-FB55-600F-C7CE9E33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6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62B40C-5A40-8864-47E0-D41BACBA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EC203-92EB-C3BA-D28F-ACB6538A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898B5-999D-0BA5-AA43-5A7B6064D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00DD-B1FF-4D65-994B-0DBEF2FE33F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1C0FC-C666-48CD-9C99-F6D58FFD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960DE-5C68-49C7-9494-795D09C6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BBBE-6E05-49CC-8D01-E0C92472A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55513-E4F6-634F-1377-758A6658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175FAA-BD29-FE6A-EC53-C8FD5D868B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28" y="2168525"/>
            <a:ext cx="4183743" cy="3665538"/>
          </a:xfrm>
        </p:spPr>
      </p:pic>
    </p:spTree>
    <p:extLst>
      <p:ext uri="{BB962C8B-B14F-4D97-AF65-F5344CB8AC3E}">
        <p14:creationId xmlns:p14="http://schemas.microsoft.com/office/powerpoint/2010/main" val="228242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B13A-2090-82CA-7F08-C4366B91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86C55-BD4B-E21A-675D-0165613D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7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김민주</dc:creator>
  <cp:lastModifiedBy>김민주</cp:lastModifiedBy>
  <cp:revision>4</cp:revision>
  <dcterms:created xsi:type="dcterms:W3CDTF">2022-05-27T02:01:26Z</dcterms:created>
  <dcterms:modified xsi:type="dcterms:W3CDTF">2022-05-27T02:01:29Z</dcterms:modified>
</cp:coreProperties>
</file>