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20" d="100"/>
          <a:sy n="120" d="100"/>
        </p:scale>
        <p:origin x="14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669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850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26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912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967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73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52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773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157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897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54DB-21F6-5844-B52D-658AE2DD8E31}" type="datetimeFigureOut">
              <a:rPr kumimoji="1" lang="ko-Kore-KR" altLang="en-US" smtClean="0"/>
              <a:t>2023. 6. 10.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56A7-C8D1-DF40-9319-32220E8064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4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DA2A6-2B58-F6EA-9B99-C23CE1CBA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저상버스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길찾기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서비스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CB41F6-9466-CD84-9C6C-2E15894E4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76965"/>
            <a:ext cx="6858000" cy="1241822"/>
          </a:xfrm>
        </p:spPr>
        <p:txBody>
          <a:bodyPr>
            <a:normAutofit/>
          </a:bodyPr>
          <a:lstStyle/>
          <a:p>
            <a:endParaRPr kumimoji="1" lang="en-US" altLang="ko-Kore-KR" sz="1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022148043</a:t>
            </a:r>
            <a:r>
              <a:rPr kumimoji="1" lang="ko-KR" altLang="en-US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김민준</a:t>
            </a:r>
            <a:endParaRPr kumimoji="1" lang="en-US" altLang="ko-KR" sz="1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5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2022148041 </a:t>
            </a:r>
            <a:r>
              <a:rPr kumimoji="1" lang="en-US" altLang="ko-KR" sz="15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Yuvaanraj</a:t>
            </a:r>
            <a:endParaRPr kumimoji="1" lang="en-US" altLang="ko-KR" sz="1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ore-KR" altLang="en-US" sz="1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97CAB-932A-1A87-34A6-F623D60C8DC2}"/>
              </a:ext>
            </a:extLst>
          </p:cNvPr>
          <p:cNvSpPr txBox="1"/>
          <p:nvPr/>
        </p:nvSpPr>
        <p:spPr>
          <a:xfrm>
            <a:off x="3492217" y="176437"/>
            <a:ext cx="215956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13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2023-1 </a:t>
            </a:r>
            <a:r>
              <a:rPr kumimoji="1" lang="ko-KR" altLang="en-US" sz="1013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인터넷프로그래밍 프로젝트</a:t>
            </a:r>
            <a:endParaRPr kumimoji="1" lang="ko-Kore-KR" altLang="en-US" sz="1013" dirty="0">
              <a:solidFill>
                <a:schemeClr val="bg1">
                  <a:lumMod val="6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4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10</Words>
  <Application>Microsoft Macintosh PowerPoint</Application>
  <PresentationFormat>화면 슬라이드 쇼(16:9)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NanumGothic</vt:lpstr>
      <vt:lpstr>Arial</vt:lpstr>
      <vt:lpstr>Calibri</vt:lpstr>
      <vt:lpstr>Calibri Light</vt:lpstr>
      <vt:lpstr>Office 테마</vt:lpstr>
      <vt:lpstr>저상버스 길찾기 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저상버스 길찾기 서비스</dc:title>
  <dc:creator>김민준</dc:creator>
  <cp:lastModifiedBy>김민준</cp:lastModifiedBy>
  <cp:revision>2</cp:revision>
  <dcterms:created xsi:type="dcterms:W3CDTF">2023-06-10T07:06:49Z</dcterms:created>
  <dcterms:modified xsi:type="dcterms:W3CDTF">2023-06-10T07:09:09Z</dcterms:modified>
</cp:coreProperties>
</file>