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1" autoAdjust="0"/>
    <p:restoredTop sz="94660"/>
  </p:normalViewPr>
  <p:slideViewPr>
    <p:cSldViewPr snapToGrid="0">
      <p:cViewPr varScale="1">
        <p:scale>
          <a:sx n="95" d="100"/>
          <a:sy n="95" d="100"/>
        </p:scale>
        <p:origin x="3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16FC-AB20-4864-BABA-55BCC1A07F4F}" type="datetimeFigureOut">
              <a:rPr lang="ko-KR" altLang="en-US" smtClean="0"/>
              <a:t>2023. 5. 22.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14EF-3332-41D7-9B4F-558C6DA69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8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16FC-AB20-4864-BABA-55BCC1A07F4F}" type="datetimeFigureOut">
              <a:rPr lang="ko-KR" altLang="en-US" smtClean="0"/>
              <a:t>2023. 5. 22.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14EF-3332-41D7-9B4F-558C6DA69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16FC-AB20-4864-BABA-55BCC1A07F4F}" type="datetimeFigureOut">
              <a:rPr lang="ko-KR" altLang="en-US" smtClean="0"/>
              <a:t>2023. 5. 22.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14EF-3332-41D7-9B4F-558C6DA69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4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16FC-AB20-4864-BABA-55BCC1A07F4F}" type="datetimeFigureOut">
              <a:rPr lang="ko-KR" altLang="en-US" smtClean="0"/>
              <a:t>2023. 5. 22.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14EF-3332-41D7-9B4F-558C6DA69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85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16FC-AB20-4864-BABA-55BCC1A07F4F}" type="datetimeFigureOut">
              <a:rPr lang="ko-KR" altLang="en-US" smtClean="0"/>
              <a:t>2023. 5. 22.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14EF-3332-41D7-9B4F-558C6DA69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3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16FC-AB20-4864-BABA-55BCC1A07F4F}" type="datetimeFigureOut">
              <a:rPr lang="ko-KR" altLang="en-US" smtClean="0"/>
              <a:t>2023. 5. 22.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14EF-3332-41D7-9B4F-558C6DA69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0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16FC-AB20-4864-BABA-55BCC1A07F4F}" type="datetimeFigureOut">
              <a:rPr lang="ko-KR" altLang="en-US" smtClean="0"/>
              <a:t>2023. 5. 22.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14EF-3332-41D7-9B4F-558C6DA69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3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16FC-AB20-4864-BABA-55BCC1A07F4F}" type="datetimeFigureOut">
              <a:rPr lang="ko-KR" altLang="en-US" smtClean="0"/>
              <a:t>2023. 5. 22.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14EF-3332-41D7-9B4F-558C6DA69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9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16FC-AB20-4864-BABA-55BCC1A07F4F}" type="datetimeFigureOut">
              <a:rPr lang="ko-KR" altLang="en-US" smtClean="0"/>
              <a:t>2023. 5. 22.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14EF-3332-41D7-9B4F-558C6DA69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99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16FC-AB20-4864-BABA-55BCC1A07F4F}" type="datetimeFigureOut">
              <a:rPr lang="ko-KR" altLang="en-US" smtClean="0"/>
              <a:t>2023. 5. 22.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14EF-3332-41D7-9B4F-558C6DA69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1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16FC-AB20-4864-BABA-55BCC1A07F4F}" type="datetimeFigureOut">
              <a:rPr lang="ko-KR" altLang="en-US" smtClean="0"/>
              <a:t>2023. 5. 22.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14EF-3332-41D7-9B4F-558C6DA69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4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916FC-AB20-4864-BABA-55BCC1A07F4F}" type="datetimeFigureOut">
              <a:rPr lang="ko-KR" altLang="en-US" smtClean="0"/>
              <a:t>2023. 5. 22.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914EF-3332-41D7-9B4F-558C6DA69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10364F-9CDF-082C-82D1-A84579184B89}"/>
              </a:ext>
            </a:extLst>
          </p:cNvPr>
          <p:cNvSpPr/>
          <p:nvPr/>
        </p:nvSpPr>
        <p:spPr>
          <a:xfrm>
            <a:off x="0" y="0"/>
            <a:ext cx="5143500" cy="2260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4BF7F-1B90-6A13-9C9A-DC2DA139FDBC}"/>
              </a:ext>
            </a:extLst>
          </p:cNvPr>
          <p:cNvSpPr txBox="1"/>
          <p:nvPr/>
        </p:nvSpPr>
        <p:spPr>
          <a:xfrm>
            <a:off x="1107247" y="150584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저상버스</a:t>
            </a:r>
            <a:r>
              <a:rPr lang="ko-KR" altLang="en-US" sz="20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길찾기</a:t>
            </a:r>
            <a:r>
              <a:rPr lang="ko-KR" altLang="en-US" sz="20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서비스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8C75D5-32B6-6033-AF74-13FBAD65D7CE}"/>
              </a:ext>
            </a:extLst>
          </p:cNvPr>
          <p:cNvSpPr/>
          <p:nvPr/>
        </p:nvSpPr>
        <p:spPr>
          <a:xfrm>
            <a:off x="304799" y="676728"/>
            <a:ext cx="4533900" cy="533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출발지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FE4C25-036F-580D-7790-387DCEB2F00C}"/>
              </a:ext>
            </a:extLst>
          </p:cNvPr>
          <p:cNvSpPr/>
          <p:nvPr/>
        </p:nvSpPr>
        <p:spPr>
          <a:xfrm>
            <a:off x="304799" y="1450519"/>
            <a:ext cx="4533900" cy="533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도착지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564ED92-73F9-335C-3ABE-C09DC50BD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5" b="13628"/>
          <a:stretch/>
        </p:blipFill>
        <p:spPr>
          <a:xfrm>
            <a:off x="0" y="2260601"/>
            <a:ext cx="5143500" cy="6883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D11A12-1C5C-5425-5B4A-76DFBBF8B05F}"/>
              </a:ext>
            </a:extLst>
          </p:cNvPr>
          <p:cNvSpPr txBox="1"/>
          <p:nvPr/>
        </p:nvSpPr>
        <p:spPr>
          <a:xfrm>
            <a:off x="2240567" y="5440691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chemeClr val="accent2"/>
                </a:solidFill>
              </a:rPr>
              <a:t>①</a:t>
            </a:r>
            <a:endParaRPr kumimoji="1" lang="ko-Kore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1A0DF-A0E7-5B0F-2985-12D31B73DD43}"/>
              </a:ext>
            </a:extLst>
          </p:cNvPr>
          <p:cNvSpPr txBox="1"/>
          <p:nvPr/>
        </p:nvSpPr>
        <p:spPr>
          <a:xfrm>
            <a:off x="4245267" y="7295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2"/>
                </a:solidFill>
              </a:rPr>
              <a:t>②</a:t>
            </a:r>
            <a:endParaRPr kumimoji="1" lang="ko-Kore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EC3BD-FCAE-DD6B-2AFA-337445D61B3A}"/>
              </a:ext>
            </a:extLst>
          </p:cNvPr>
          <p:cNvSpPr txBox="1"/>
          <p:nvPr/>
        </p:nvSpPr>
        <p:spPr>
          <a:xfrm>
            <a:off x="4245267" y="1486386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2"/>
                </a:solidFill>
              </a:rPr>
              <a:t>③</a:t>
            </a:r>
            <a:endParaRPr kumimoji="1" lang="ko-Kore-KR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8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10364F-9CDF-082C-82D1-A84579184B89}"/>
              </a:ext>
            </a:extLst>
          </p:cNvPr>
          <p:cNvSpPr/>
          <p:nvPr/>
        </p:nvSpPr>
        <p:spPr>
          <a:xfrm>
            <a:off x="0" y="0"/>
            <a:ext cx="5143500" cy="14709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8C75D5-32B6-6033-AF74-13FBAD65D7CE}"/>
              </a:ext>
            </a:extLst>
          </p:cNvPr>
          <p:cNvSpPr/>
          <p:nvPr/>
        </p:nvSpPr>
        <p:spPr>
          <a:xfrm>
            <a:off x="304799" y="676728"/>
            <a:ext cx="4533900" cy="533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연세대학교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938D3-F59E-F626-45EE-0BF0C857CA3D}"/>
              </a:ext>
            </a:extLst>
          </p:cNvPr>
          <p:cNvSpPr txBox="1"/>
          <p:nvPr/>
        </p:nvSpPr>
        <p:spPr>
          <a:xfrm>
            <a:off x="4245267" y="7295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2"/>
                </a:solidFill>
              </a:rPr>
              <a:t>④</a:t>
            </a:r>
            <a:endParaRPr kumimoji="1" lang="ko-Kore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81A25-E482-8A64-B61D-7BC170EEE7DC}"/>
              </a:ext>
            </a:extLst>
          </p:cNvPr>
          <p:cNvSpPr txBox="1"/>
          <p:nvPr/>
        </p:nvSpPr>
        <p:spPr>
          <a:xfrm>
            <a:off x="167692" y="1648469"/>
            <a:ext cx="2545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연세대학교</a:t>
            </a:r>
            <a:r>
              <a:rPr kumimoji="1" lang="ko-KR" altLang="en-US" b="1" dirty="0"/>
              <a:t> 신촌캠퍼스</a:t>
            </a:r>
            <a:endParaRPr kumimoji="1" lang="en-US" altLang="ko-KR" b="1" dirty="0"/>
          </a:p>
          <a:p>
            <a:r>
              <a:rPr kumimoji="1" lang="ko-KR" altLang="en-US" sz="1400" dirty="0"/>
              <a:t>서울 서대문구 연세로 </a:t>
            </a:r>
            <a:r>
              <a:rPr kumimoji="1" lang="en-US" altLang="ko-KR" sz="1400" dirty="0"/>
              <a:t>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7404C-E976-CA11-548A-C6B25E55B809}"/>
              </a:ext>
            </a:extLst>
          </p:cNvPr>
          <p:cNvSpPr txBox="1"/>
          <p:nvPr/>
        </p:nvSpPr>
        <p:spPr>
          <a:xfrm>
            <a:off x="167692" y="2410722"/>
            <a:ext cx="2545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연세대학교</a:t>
            </a:r>
            <a:r>
              <a:rPr kumimoji="1" lang="ko-KR" altLang="en-US" b="1" dirty="0"/>
              <a:t> 미래캠퍼스</a:t>
            </a:r>
            <a:endParaRPr kumimoji="1" lang="en-US" altLang="ko-KR" b="1" dirty="0"/>
          </a:p>
          <a:p>
            <a:r>
              <a:rPr lang="ko-KR" altLang="en-US" sz="1400" b="0" i="0" dirty="0">
                <a:solidFill>
                  <a:srgbClr val="222222"/>
                </a:solidFill>
                <a:effectLst/>
                <a:latin typeface="AppleSDGothicNeo-Regular" panose="02000300000000000000" pitchFamily="2" charset="-127"/>
                <a:ea typeface="AppleSDGothicNeo-Regular" panose="02000300000000000000" pitchFamily="2" charset="-127"/>
              </a:rPr>
              <a:t>강원 원주시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ppleSDGothicNeo-Regular" panose="02000300000000000000" pitchFamily="2" charset="-127"/>
                <a:ea typeface="AppleSDGothicNeo-Regular" panose="02000300000000000000" pitchFamily="2" charset="-127"/>
              </a:rPr>
              <a:t>흥업면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ppleSDGothicNeo-Regular" panose="02000300000000000000" pitchFamily="2" charset="-127"/>
                <a:ea typeface="AppleSDGothicNeo-Regular" panose="02000300000000000000" pitchFamily="2" charset="-127"/>
              </a:rPr>
              <a:t> 연세대길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ppleSDGothicNeo-Regular" panose="02000300000000000000" pitchFamily="2" charset="-127"/>
                <a:ea typeface="AppleSDGothicNeo-Regular" panose="02000300000000000000" pitchFamily="2" charset="-127"/>
              </a:rPr>
              <a:t>1</a:t>
            </a:r>
            <a:endParaRPr kumimoji="1"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533EE-6A35-1C1F-44FB-433D3BC58CEB}"/>
              </a:ext>
            </a:extLst>
          </p:cNvPr>
          <p:cNvSpPr txBox="1"/>
          <p:nvPr/>
        </p:nvSpPr>
        <p:spPr>
          <a:xfrm>
            <a:off x="167692" y="3172975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연세대학교</a:t>
            </a:r>
            <a:r>
              <a:rPr kumimoji="1" lang="ko-KR" altLang="en-US" b="1" dirty="0"/>
              <a:t> 정문</a:t>
            </a:r>
            <a:endParaRPr kumimoji="1" lang="en-US" altLang="ko-KR" b="1" dirty="0"/>
          </a:p>
          <a:p>
            <a:r>
              <a:rPr lang="ko-KR" altLang="en-US" sz="1400" b="0" i="0" dirty="0">
                <a:solidFill>
                  <a:srgbClr val="222222"/>
                </a:solidFill>
                <a:effectLst/>
                <a:latin typeface="AppleSDGothicNeo-Regular" panose="02000300000000000000" pitchFamily="2" charset="-127"/>
                <a:ea typeface="AppleSDGothicNeo-Regular" panose="02000300000000000000" pitchFamily="2" charset="-127"/>
              </a:rPr>
              <a:t>서울 서대문구 연세로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ppleSDGothicNeo-Regular" panose="02000300000000000000" pitchFamily="2" charset="-127"/>
                <a:ea typeface="AppleSDGothicNeo-Regular" panose="02000300000000000000" pitchFamily="2" charset="-127"/>
              </a:rPr>
              <a:t>50</a:t>
            </a:r>
            <a:endParaRPr kumimoji="1"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083D2-640B-4E58-60A1-7DC78BFAABD9}"/>
              </a:ext>
            </a:extLst>
          </p:cNvPr>
          <p:cNvSpPr txBox="1"/>
          <p:nvPr/>
        </p:nvSpPr>
        <p:spPr>
          <a:xfrm>
            <a:off x="167692" y="3935228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연세대학교</a:t>
            </a:r>
            <a:r>
              <a:rPr kumimoji="1" lang="ko-KR" altLang="en-US" b="1" dirty="0"/>
              <a:t> 대강당</a:t>
            </a:r>
            <a:endParaRPr kumimoji="1" lang="en-US" altLang="ko-KR" b="1" dirty="0"/>
          </a:p>
          <a:p>
            <a:r>
              <a:rPr lang="ko-KR" altLang="en-US" sz="1400" b="0" i="0" dirty="0">
                <a:solidFill>
                  <a:srgbClr val="222222"/>
                </a:solidFill>
                <a:effectLst/>
                <a:latin typeface="AppleSDGothicNeo-Regular" panose="02000300000000000000" pitchFamily="2" charset="-127"/>
                <a:ea typeface="AppleSDGothicNeo-Regular" panose="02000300000000000000" pitchFamily="2" charset="-127"/>
              </a:rPr>
              <a:t>서울 서대문구 연세로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ppleSDGothicNeo-Regular" panose="02000300000000000000" pitchFamily="2" charset="-127"/>
                <a:ea typeface="AppleSDGothicNeo-Regular" panose="02000300000000000000" pitchFamily="2" charset="-127"/>
              </a:rPr>
              <a:t>50</a:t>
            </a:r>
            <a:endParaRPr kumimoji="1"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523F6-4F9A-C73C-DDE5-D541459C9177}"/>
              </a:ext>
            </a:extLst>
          </p:cNvPr>
          <p:cNvSpPr txBox="1"/>
          <p:nvPr/>
        </p:nvSpPr>
        <p:spPr>
          <a:xfrm>
            <a:off x="167692" y="4697481"/>
            <a:ext cx="2776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연세대학교</a:t>
            </a:r>
            <a:r>
              <a:rPr kumimoji="1" lang="ko-KR" altLang="en-US" b="1" dirty="0"/>
              <a:t> 치과대학병원</a:t>
            </a:r>
            <a:endParaRPr kumimoji="1" lang="en-US" altLang="ko-KR" b="1" dirty="0"/>
          </a:p>
          <a:p>
            <a:r>
              <a:rPr lang="ko-KR" altLang="en-US" sz="1400" b="0" i="0" dirty="0">
                <a:solidFill>
                  <a:srgbClr val="222222"/>
                </a:solidFill>
                <a:effectLst/>
                <a:latin typeface="AppleSDGothicNeo-Regular" panose="02000300000000000000" pitchFamily="2" charset="-127"/>
                <a:ea typeface="AppleSDGothicNeo-Regular" panose="02000300000000000000" pitchFamily="2" charset="-127"/>
              </a:rPr>
              <a:t>서울 서대문구 연세로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ppleSDGothicNeo-Regular" panose="02000300000000000000" pitchFamily="2" charset="-127"/>
                <a:ea typeface="AppleSDGothicNeo-Regular" panose="02000300000000000000" pitchFamily="2" charset="-127"/>
              </a:rPr>
              <a:t>50-1</a:t>
            </a:r>
            <a:endParaRPr kumimoji="1"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05D64-A71A-9181-79A2-754D35A62BE2}"/>
              </a:ext>
            </a:extLst>
          </p:cNvPr>
          <p:cNvSpPr txBox="1"/>
          <p:nvPr/>
        </p:nvSpPr>
        <p:spPr>
          <a:xfrm>
            <a:off x="167692" y="5459734"/>
            <a:ext cx="2315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연세대학교</a:t>
            </a:r>
            <a:r>
              <a:rPr kumimoji="1" lang="ko-KR" altLang="en-US" b="1" dirty="0"/>
              <a:t> 동문회관</a:t>
            </a:r>
            <a:endParaRPr kumimoji="1" lang="en-US" altLang="ko-KR" b="1" dirty="0"/>
          </a:p>
          <a:p>
            <a:r>
              <a:rPr kumimoji="1" lang="ko-KR" altLang="en-US" sz="1400" dirty="0"/>
              <a:t>서울 서대문구 연세로 </a:t>
            </a:r>
            <a:r>
              <a:rPr kumimoji="1" lang="en-US" altLang="ko-KR" sz="1400" dirty="0"/>
              <a:t>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2674EA-2434-9D75-E1DE-C264650159BB}"/>
              </a:ext>
            </a:extLst>
          </p:cNvPr>
          <p:cNvSpPr txBox="1"/>
          <p:nvPr/>
        </p:nvSpPr>
        <p:spPr>
          <a:xfrm>
            <a:off x="167692" y="6221987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연세대학교</a:t>
            </a:r>
            <a:r>
              <a:rPr kumimoji="1" lang="ko-KR" altLang="en-US" b="1" dirty="0"/>
              <a:t>의료원</a:t>
            </a:r>
            <a:endParaRPr kumimoji="1" lang="en-US" altLang="ko-KR" b="1" dirty="0"/>
          </a:p>
          <a:p>
            <a:r>
              <a:rPr kumimoji="1" lang="ko-KR" altLang="en-US" sz="1400" dirty="0"/>
              <a:t>서울 서대문구 연세로 </a:t>
            </a:r>
            <a:r>
              <a:rPr kumimoji="1" lang="en-US" altLang="ko-KR" sz="1400" dirty="0"/>
              <a:t>50-1</a:t>
            </a: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C6CCD77-D5A6-A94F-CF85-31B241567EEB}"/>
              </a:ext>
            </a:extLst>
          </p:cNvPr>
          <p:cNvCxnSpPr/>
          <p:nvPr/>
        </p:nvCxnSpPr>
        <p:spPr>
          <a:xfrm>
            <a:off x="167692" y="2273585"/>
            <a:ext cx="48211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72E566D3-3320-6C97-46D8-FC0B3251B211}"/>
              </a:ext>
            </a:extLst>
          </p:cNvPr>
          <p:cNvCxnSpPr/>
          <p:nvPr/>
        </p:nvCxnSpPr>
        <p:spPr>
          <a:xfrm>
            <a:off x="161164" y="3049285"/>
            <a:ext cx="48211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C66C59DB-C5CB-906B-31C8-60ECC2A40483}"/>
              </a:ext>
            </a:extLst>
          </p:cNvPr>
          <p:cNvCxnSpPr/>
          <p:nvPr/>
        </p:nvCxnSpPr>
        <p:spPr>
          <a:xfrm>
            <a:off x="154636" y="3824985"/>
            <a:ext cx="48211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D9BA05A-D098-4B0D-D0D1-1A30590924BF}"/>
              </a:ext>
            </a:extLst>
          </p:cNvPr>
          <p:cNvCxnSpPr/>
          <p:nvPr/>
        </p:nvCxnSpPr>
        <p:spPr>
          <a:xfrm>
            <a:off x="148108" y="4600685"/>
            <a:ext cx="48211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16B1A127-7EFE-777D-B2A4-ACAA6EC23C6F}"/>
              </a:ext>
            </a:extLst>
          </p:cNvPr>
          <p:cNvCxnSpPr/>
          <p:nvPr/>
        </p:nvCxnSpPr>
        <p:spPr>
          <a:xfrm>
            <a:off x="141580" y="5376385"/>
            <a:ext cx="48211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BDDC473-80AE-127F-B55C-5ABC4DE9ED9F}"/>
              </a:ext>
            </a:extLst>
          </p:cNvPr>
          <p:cNvCxnSpPr/>
          <p:nvPr/>
        </p:nvCxnSpPr>
        <p:spPr>
          <a:xfrm>
            <a:off x="135052" y="6152085"/>
            <a:ext cx="48211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636A89A-8EDD-E26F-92EE-D1158D33C254}"/>
              </a:ext>
            </a:extLst>
          </p:cNvPr>
          <p:cNvCxnSpPr/>
          <p:nvPr/>
        </p:nvCxnSpPr>
        <p:spPr>
          <a:xfrm>
            <a:off x="128524" y="6927785"/>
            <a:ext cx="48211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79BB9C-D58C-8363-A2ED-DB9201226E01}"/>
              </a:ext>
            </a:extLst>
          </p:cNvPr>
          <p:cNvSpPr txBox="1"/>
          <p:nvPr/>
        </p:nvSpPr>
        <p:spPr>
          <a:xfrm>
            <a:off x="1107247" y="150584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저상버스</a:t>
            </a:r>
            <a:r>
              <a:rPr lang="ko-KR" altLang="en-US" sz="20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길찾기</a:t>
            </a:r>
            <a:r>
              <a:rPr lang="ko-KR" altLang="en-US" sz="20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서비스</a:t>
            </a:r>
          </a:p>
        </p:txBody>
      </p:sp>
    </p:spTree>
    <p:extLst>
      <p:ext uri="{BB962C8B-B14F-4D97-AF65-F5344CB8AC3E}">
        <p14:creationId xmlns:p14="http://schemas.microsoft.com/office/powerpoint/2010/main" val="143490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10364F-9CDF-082C-82D1-A84579184B89}"/>
              </a:ext>
            </a:extLst>
          </p:cNvPr>
          <p:cNvSpPr/>
          <p:nvPr/>
        </p:nvSpPr>
        <p:spPr>
          <a:xfrm>
            <a:off x="0" y="0"/>
            <a:ext cx="5143500" cy="2260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8C75D5-32B6-6033-AF74-13FBAD65D7CE}"/>
              </a:ext>
            </a:extLst>
          </p:cNvPr>
          <p:cNvSpPr/>
          <p:nvPr/>
        </p:nvSpPr>
        <p:spPr>
          <a:xfrm>
            <a:off x="304799" y="676728"/>
            <a:ext cx="4533900" cy="533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연세대학교 신촌캠퍼스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FE4C25-036F-580D-7790-387DCEB2F00C}"/>
              </a:ext>
            </a:extLst>
          </p:cNvPr>
          <p:cNvSpPr/>
          <p:nvPr/>
        </p:nvSpPr>
        <p:spPr>
          <a:xfrm>
            <a:off x="304799" y="1450519"/>
            <a:ext cx="4533900" cy="533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서울역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1A0DF-A0E7-5B0F-2985-12D31B73DD43}"/>
              </a:ext>
            </a:extLst>
          </p:cNvPr>
          <p:cNvSpPr txBox="1"/>
          <p:nvPr/>
        </p:nvSpPr>
        <p:spPr>
          <a:xfrm>
            <a:off x="4245267" y="7295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2"/>
                </a:solidFill>
              </a:rPr>
              <a:t>②</a:t>
            </a:r>
            <a:endParaRPr kumimoji="1" lang="ko-Kore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EC3BD-FCAE-DD6B-2AFA-337445D61B3A}"/>
              </a:ext>
            </a:extLst>
          </p:cNvPr>
          <p:cNvSpPr txBox="1"/>
          <p:nvPr/>
        </p:nvSpPr>
        <p:spPr>
          <a:xfrm>
            <a:off x="4245267" y="1486386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2"/>
                </a:solidFill>
              </a:rPr>
              <a:t>③</a:t>
            </a:r>
            <a:endParaRPr kumimoji="1" lang="ko-Kore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3A7FB-6593-332B-AF55-34FF2C02F276}"/>
              </a:ext>
            </a:extLst>
          </p:cNvPr>
          <p:cNvSpPr txBox="1"/>
          <p:nvPr/>
        </p:nvSpPr>
        <p:spPr>
          <a:xfrm>
            <a:off x="304799" y="2500991"/>
            <a:ext cx="3366627" cy="13726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40</a:t>
            </a:r>
            <a:r>
              <a:rPr kumimoji="1" lang="ko-Kore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분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12:00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~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12:40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|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5.3km</a:t>
            </a:r>
          </a:p>
          <a:p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이대후문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정류장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ore-KR" sz="1600" dirty="0">
                <a:solidFill>
                  <a:schemeClr val="bg1"/>
                </a:solidFill>
                <a:highlight>
                  <a:srgbClr val="0000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750A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저상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|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30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바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1234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|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분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30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초</a:t>
            </a:r>
            <a:endParaRPr kumimoji="1" lang="en-US" altLang="ko-Kore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서울역버스환승센터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정류장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A939E-8AD7-117E-39BA-FB5C1CB68C96}"/>
              </a:ext>
            </a:extLst>
          </p:cNvPr>
          <p:cNvSpPr txBox="1"/>
          <p:nvPr/>
        </p:nvSpPr>
        <p:spPr>
          <a:xfrm>
            <a:off x="1107247" y="150584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저상버스</a:t>
            </a:r>
            <a:r>
              <a:rPr lang="ko-KR" altLang="en-US" sz="20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길찾기</a:t>
            </a:r>
            <a:r>
              <a:rPr lang="ko-KR" altLang="en-US" sz="20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CE7A1-6A4A-E289-F9CA-23110453CA3B}"/>
              </a:ext>
            </a:extLst>
          </p:cNvPr>
          <p:cNvSpPr txBox="1"/>
          <p:nvPr/>
        </p:nvSpPr>
        <p:spPr>
          <a:xfrm>
            <a:off x="304798" y="4114065"/>
            <a:ext cx="2954655" cy="1618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35</a:t>
            </a:r>
            <a:r>
              <a:rPr kumimoji="1" lang="ko-Kore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분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12:00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~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12:35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|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6.3km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dirty="0">
                <a:highlight>
                  <a:srgbClr val="0080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  <a:highlight>
                  <a:srgbClr val="0080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ko-KR" altLang="en-US" sz="1600" dirty="0">
                <a:solidFill>
                  <a:schemeClr val="bg1"/>
                </a:solidFill>
                <a:highlight>
                  <a:srgbClr val="0080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신촌역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|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3-4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앞 승강기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/>
                </a:solidFill>
                <a:highlight>
                  <a:srgbClr val="0000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환승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시청역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|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7-1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앞 승강기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  <a:highlight>
                  <a:srgbClr val="0000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sz="1600" dirty="0">
                <a:highlight>
                  <a:srgbClr val="0000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서울역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|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휠체어 리프트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9568A-6C4B-91B3-5E25-89DEAABBB42F}"/>
              </a:ext>
            </a:extLst>
          </p:cNvPr>
          <p:cNvSpPr txBox="1"/>
          <p:nvPr/>
        </p:nvSpPr>
        <p:spPr>
          <a:xfrm>
            <a:off x="304798" y="5967530"/>
            <a:ext cx="3217547" cy="1742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45</a:t>
            </a:r>
            <a:r>
              <a:rPr kumimoji="1" lang="ko-Kore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분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12:00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~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12:45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|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9.1km</a:t>
            </a:r>
          </a:p>
          <a:p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연세대학교앞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정류장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600" dirty="0">
                <a:solidFill>
                  <a:schemeClr val="bg1"/>
                </a:solidFill>
                <a:highlight>
                  <a:srgbClr val="0080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7720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저상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|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30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바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5678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|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분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30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초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dirty="0">
                <a:solidFill>
                  <a:schemeClr val="bg1"/>
                </a:solidFill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공항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홍대입구역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|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5-1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앞 승강기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dirty="0">
                <a:solidFill>
                  <a:schemeClr val="bg1"/>
                </a:solidFill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공항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서울역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|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휠체어 리프트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39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10364F-9CDF-082C-82D1-A84579184B89}"/>
              </a:ext>
            </a:extLst>
          </p:cNvPr>
          <p:cNvSpPr/>
          <p:nvPr/>
        </p:nvSpPr>
        <p:spPr>
          <a:xfrm>
            <a:off x="0" y="0"/>
            <a:ext cx="5143500" cy="2260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4BF7F-1B90-6A13-9C9A-DC2DA139FDBC}"/>
              </a:ext>
            </a:extLst>
          </p:cNvPr>
          <p:cNvSpPr txBox="1"/>
          <p:nvPr/>
        </p:nvSpPr>
        <p:spPr>
          <a:xfrm>
            <a:off x="1107247" y="150584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저상버스</a:t>
            </a:r>
            <a:r>
              <a:rPr lang="ko-KR" altLang="en-US" sz="20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길찾기</a:t>
            </a:r>
            <a:r>
              <a:rPr lang="ko-KR" altLang="en-US" sz="20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서비스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8C75D5-32B6-6033-AF74-13FBAD65D7CE}"/>
              </a:ext>
            </a:extLst>
          </p:cNvPr>
          <p:cNvSpPr/>
          <p:nvPr/>
        </p:nvSpPr>
        <p:spPr>
          <a:xfrm>
            <a:off x="304799" y="676728"/>
            <a:ext cx="4533900" cy="533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연세대학교 신촌캠퍼스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FE4C25-036F-580D-7790-387DCEB2F00C}"/>
              </a:ext>
            </a:extLst>
          </p:cNvPr>
          <p:cNvSpPr/>
          <p:nvPr/>
        </p:nvSpPr>
        <p:spPr>
          <a:xfrm>
            <a:off x="304799" y="1450519"/>
            <a:ext cx="4533900" cy="533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서울역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1A0DF-A0E7-5B0F-2985-12D31B73DD43}"/>
              </a:ext>
            </a:extLst>
          </p:cNvPr>
          <p:cNvSpPr txBox="1"/>
          <p:nvPr/>
        </p:nvSpPr>
        <p:spPr>
          <a:xfrm>
            <a:off x="4245267" y="7295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2"/>
                </a:solidFill>
              </a:rPr>
              <a:t>②</a:t>
            </a:r>
            <a:endParaRPr kumimoji="1" lang="ko-Kore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EC3BD-FCAE-DD6B-2AFA-337445D61B3A}"/>
              </a:ext>
            </a:extLst>
          </p:cNvPr>
          <p:cNvSpPr txBox="1"/>
          <p:nvPr/>
        </p:nvSpPr>
        <p:spPr>
          <a:xfrm>
            <a:off x="4245267" y="1486386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2"/>
                </a:solidFill>
              </a:rPr>
              <a:t>③</a:t>
            </a:r>
            <a:endParaRPr kumimoji="1" lang="ko-Kore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7A0B9-26E7-1395-B9CA-52F50D7100ED}"/>
              </a:ext>
            </a:extLst>
          </p:cNvPr>
          <p:cNvSpPr txBox="1"/>
          <p:nvPr/>
        </p:nvSpPr>
        <p:spPr>
          <a:xfrm>
            <a:off x="304799" y="2568388"/>
            <a:ext cx="4423006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출발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연세대학교 신촌캠퍼스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highlight>
                  <a:srgbClr val="80808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도보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744m | 12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분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버스 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연세대학교앞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정류장 승차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|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분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en-US" altLang="ko-KR" sz="1600" dirty="0">
                <a:solidFill>
                  <a:schemeClr val="bg1"/>
                </a:solidFill>
                <a:highlight>
                  <a:srgbClr val="0080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7720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저상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|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30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바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5678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|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분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30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초 후 도착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연세로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스타광장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현대백화점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동교동삼거리연희동방면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정류장 하차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highlight>
                  <a:srgbClr val="80808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도보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331m | 6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분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공항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홍대입구역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번 출구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승강기 탑승 후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5-1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승차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|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분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공덕역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도착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서울역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|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휠체어 리프트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68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356</TotalTime>
  <Words>228</Words>
  <Application>Microsoft Macintosh PowerPoint</Application>
  <PresentationFormat>화면 슬라이드 쇼(16:9)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AppleSDGothicNeo-Regular</vt:lpstr>
      <vt:lpstr>NanumGothic</vt:lpstr>
      <vt:lpstr>Noto Sans CJK KR Bold</vt:lpstr>
      <vt:lpstr>Noto Sans CJK KR 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 Kim</dc:creator>
  <cp:lastModifiedBy>김민준</cp:lastModifiedBy>
  <cp:revision>30</cp:revision>
  <dcterms:created xsi:type="dcterms:W3CDTF">2023-05-19T13:24:10Z</dcterms:created>
  <dcterms:modified xsi:type="dcterms:W3CDTF">2023-05-21T16:10:45Z</dcterms:modified>
</cp:coreProperties>
</file>