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CAD4E-1B4C-8495-E035-B74D8BAE3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31FC42-1077-1EAB-0EA0-E5DF5D689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63421A-C4D2-5742-051E-96BD573B0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F398-B223-424A-925B-1E952BC477D3}" type="datetimeFigureOut">
              <a:rPr kumimoji="1" lang="ko-Kore-KR" altLang="en-US" smtClean="0"/>
              <a:t>2023. 5. 22.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44328B-A19A-0F89-FB49-A254EABE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9B5980-13DC-F0AE-C20A-D3723A11B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2209-8EEF-2D4C-9F6A-8A1F57899DE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02952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901552-EEC9-57E0-11BD-FF92716EC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D0E9DA-6116-6640-A91A-42BEEB95F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365868-9071-E7F5-1FDA-B864E51F1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F398-B223-424A-925B-1E952BC477D3}" type="datetimeFigureOut">
              <a:rPr kumimoji="1" lang="ko-Kore-KR" altLang="en-US" smtClean="0"/>
              <a:t>2023. 5. 22.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9D0EAC-1E92-92B2-07E6-2A11C0DB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F1DD6E-CC02-B292-0400-F03B44291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2209-8EEF-2D4C-9F6A-8A1F57899DE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3547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BFD7EFC-D955-F759-7FE3-7D5B6A05A2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57BE7B-EC5C-3BD0-6CCA-20263D23F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25C84B-5089-2B09-ED6D-FED31641A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F398-B223-424A-925B-1E952BC477D3}" type="datetimeFigureOut">
              <a:rPr kumimoji="1" lang="ko-Kore-KR" altLang="en-US" smtClean="0"/>
              <a:t>2023. 5. 22.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F13768-292E-F4D1-FD62-C319B1272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A9006F-CAC3-3535-E6B9-3ECE1A0B5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2209-8EEF-2D4C-9F6A-8A1F57899DE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69097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76F215-8857-F0DC-17E0-63A2B9176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C9DBCC-83A3-6EFB-05BC-425DD3A9A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78DE83-E083-163D-1FD0-C0B10D19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F398-B223-424A-925B-1E952BC477D3}" type="datetimeFigureOut">
              <a:rPr kumimoji="1" lang="ko-Kore-KR" altLang="en-US" smtClean="0"/>
              <a:t>2023. 5. 22.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3D66AD-E8D4-6CA5-92F2-ED1938D50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565C6D-572C-DB30-2C43-BB2250AEA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2209-8EEF-2D4C-9F6A-8A1F57899DE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765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7F1617-2B3E-A113-79E3-D1C8D48F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8EFD3E-70AF-10A3-E87D-D9EF37AA7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969491-99F6-C518-E0D5-A118C4979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F398-B223-424A-925B-1E952BC477D3}" type="datetimeFigureOut">
              <a:rPr kumimoji="1" lang="ko-Kore-KR" altLang="en-US" smtClean="0"/>
              <a:t>2023. 5. 22.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F6957E-1E9B-D055-FF07-C47AB23A3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52B2D4-EC40-1133-7B3E-B57902391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2209-8EEF-2D4C-9F6A-8A1F57899DE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4865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BD4176-A9FD-93A9-E7ED-3EE9EBB19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ADBE22-1E7D-4710-C942-53294A8132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DFBF9F-2823-FBD6-AE3C-74496040E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87622A-DE4D-5971-30AB-740D61E97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F398-B223-424A-925B-1E952BC477D3}" type="datetimeFigureOut">
              <a:rPr kumimoji="1" lang="ko-Kore-KR" altLang="en-US" smtClean="0"/>
              <a:t>2023. 5. 22.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00F546-E72A-0E34-3DF7-9A1C8D618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6F1128-2D24-483C-D196-78B6D4162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2209-8EEF-2D4C-9F6A-8A1F57899DE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79285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03132-72FA-A888-044D-2E1393434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B2500F-3C04-0B21-D0C9-9FD827E68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A9DB85-D955-03D3-A6D6-45E01818A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6C84E3-957C-B2D9-2C1B-72E722B583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E9A61C-41B3-0794-844E-CEC02FAA55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0717A6-7100-957A-2DFB-A59E8BAC2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F398-B223-424A-925B-1E952BC477D3}" type="datetimeFigureOut">
              <a:rPr kumimoji="1" lang="ko-Kore-KR" altLang="en-US" smtClean="0"/>
              <a:t>2023. 5. 22.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EAA877-A4AE-6876-C142-401D9ED92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C7B8C66-3000-C11C-16E4-91AFBD2C7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2209-8EEF-2D4C-9F6A-8A1F57899DE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18752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2BC8C-BB87-BBE1-8EA4-DD9C081EF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0C56D4-EF22-EAAE-6A30-D4613554C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F398-B223-424A-925B-1E952BC477D3}" type="datetimeFigureOut">
              <a:rPr kumimoji="1" lang="ko-Kore-KR" altLang="en-US" smtClean="0"/>
              <a:t>2023. 5. 22.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CEE768-F11B-AE6F-E2F6-A5AC50B46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08D547-A9D5-645B-AF90-BB2DCE977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2209-8EEF-2D4C-9F6A-8A1F57899DE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38078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FB0298-83F7-CAA8-C9B1-927B61CB4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F398-B223-424A-925B-1E952BC477D3}" type="datetimeFigureOut">
              <a:rPr kumimoji="1" lang="ko-Kore-KR" altLang="en-US" smtClean="0"/>
              <a:t>2023. 5. 22.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9B2213-C50E-507E-6A3C-6D04CD041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FA3C78-D0EC-1211-61E8-1871D7443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2209-8EEF-2D4C-9F6A-8A1F57899DE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92237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417A0-5CEA-C104-DDBD-F0FFA32F6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07C57B-56B2-28E6-815B-3898DD4F9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B741AC-43A5-4C5A-8353-167EDABEC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E1BCAD-4684-6EE1-5E8D-B58BF89B4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F398-B223-424A-925B-1E952BC477D3}" type="datetimeFigureOut">
              <a:rPr kumimoji="1" lang="ko-Kore-KR" altLang="en-US" smtClean="0"/>
              <a:t>2023. 5. 22.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0E4E81-30E0-2FDF-D676-3CE14BBD3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4D3D9F-9BDB-F4CB-CF31-A331D032B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2209-8EEF-2D4C-9F6A-8A1F57899DE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184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F5251-C78A-AD8D-034B-BFB0D8816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3956AD-3F9C-B6EC-1FF1-57716357A1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65AA0B-73F1-360E-9BDE-72A7757FE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24235C-0956-40C8-7F72-28AEDE219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F398-B223-424A-925B-1E952BC477D3}" type="datetimeFigureOut">
              <a:rPr kumimoji="1" lang="ko-Kore-KR" altLang="en-US" smtClean="0"/>
              <a:t>2023. 5. 22.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72D321-E3B1-A51D-6CDF-635CFB293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222791-9B50-9D28-E227-FAE3C0D82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2209-8EEF-2D4C-9F6A-8A1F57899DE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4815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5AC2B3-CCA8-89F2-A0B0-F51E476A6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C4054B-39B4-50AE-3404-A077C89D5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E519B5-42FE-B338-F01F-6605F9B08F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9F398-B223-424A-925B-1E952BC477D3}" type="datetimeFigureOut">
              <a:rPr kumimoji="1" lang="ko-Kore-KR" altLang="en-US" smtClean="0"/>
              <a:t>2023. 5. 22.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2B23D1-FB68-34B0-F5DB-8B3F33C404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D999EA-F821-A064-B702-F035FCDC3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D2209-8EEF-2D4C-9F6A-8A1F57899DE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63279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>
            <a:extLst>
              <a:ext uri="{FF2B5EF4-FFF2-40B4-BE49-F238E27FC236}">
                <a16:creationId xmlns:a16="http://schemas.microsoft.com/office/drawing/2014/main" id="{93F45AF1-0135-5480-ACFD-7F12319AAC81}"/>
              </a:ext>
            </a:extLst>
          </p:cNvPr>
          <p:cNvGrpSpPr/>
          <p:nvPr/>
        </p:nvGrpSpPr>
        <p:grpSpPr>
          <a:xfrm>
            <a:off x="1119077" y="703948"/>
            <a:ext cx="9953847" cy="5450105"/>
            <a:chOff x="1119077" y="997689"/>
            <a:chExt cx="9953847" cy="5450105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1063740A-4D1F-178C-F8E3-4730E3228B39}"/>
                </a:ext>
              </a:extLst>
            </p:cNvPr>
            <p:cNvGrpSpPr/>
            <p:nvPr/>
          </p:nvGrpSpPr>
          <p:grpSpPr>
            <a:xfrm>
              <a:off x="1119077" y="997689"/>
              <a:ext cx="9953847" cy="4862622"/>
              <a:chOff x="1010093" y="997689"/>
              <a:chExt cx="9953847" cy="4862622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17343BED-7342-89B8-BEF7-1817B4ACB159}"/>
                  </a:ext>
                </a:extLst>
              </p:cNvPr>
              <p:cNvGrpSpPr/>
              <p:nvPr/>
            </p:nvGrpSpPr>
            <p:grpSpPr>
              <a:xfrm>
                <a:off x="1010093" y="997689"/>
                <a:ext cx="2711302" cy="4862622"/>
                <a:chOff x="1010093" y="871870"/>
                <a:chExt cx="2711302" cy="4890977"/>
              </a:xfrm>
            </p:grpSpPr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37E1A193-BF85-8A0F-40B2-D0ED2930F5E8}"/>
                    </a:ext>
                  </a:extLst>
                </p:cNvPr>
                <p:cNvSpPr/>
                <p:nvPr/>
              </p:nvSpPr>
              <p:spPr>
                <a:xfrm>
                  <a:off x="1010093" y="871870"/>
                  <a:ext cx="2711302" cy="489097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D7A9FE5-FAB7-7D90-7727-294FC4F887A1}"/>
                    </a:ext>
                  </a:extLst>
                </p:cNvPr>
                <p:cNvSpPr txBox="1"/>
                <p:nvPr/>
              </p:nvSpPr>
              <p:spPr>
                <a:xfrm>
                  <a:off x="1565685" y="2840305"/>
                  <a:ext cx="1600118" cy="9541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ore-KR" sz="2800" dirty="0"/>
                    <a:t>Pug +</a:t>
                  </a:r>
                </a:p>
                <a:p>
                  <a:pPr algn="ctr"/>
                  <a:r>
                    <a:rPr kumimoji="1" lang="en-US" altLang="ko-Kore-KR" sz="2800" dirty="0" err="1"/>
                    <a:t>Javascript</a:t>
                  </a:r>
                  <a:endParaRPr kumimoji="1" lang="ko-Kore-KR" altLang="en-US" sz="2800" dirty="0"/>
                </a:p>
              </p:txBody>
            </p: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2DD2EBF1-DE4E-B8A7-59A0-BCE68028FA6B}"/>
                  </a:ext>
                </a:extLst>
              </p:cNvPr>
              <p:cNvGrpSpPr/>
              <p:nvPr/>
            </p:nvGrpSpPr>
            <p:grpSpPr>
              <a:xfrm>
                <a:off x="4631365" y="997689"/>
                <a:ext cx="2711302" cy="4862622"/>
                <a:chOff x="1010093" y="871870"/>
                <a:chExt cx="2711302" cy="4890977"/>
              </a:xfrm>
            </p:grpSpPr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D0A8CB54-E15E-938E-E0F6-8D1E31C1C7E0}"/>
                    </a:ext>
                  </a:extLst>
                </p:cNvPr>
                <p:cNvSpPr/>
                <p:nvPr/>
              </p:nvSpPr>
              <p:spPr>
                <a:xfrm>
                  <a:off x="1010093" y="871870"/>
                  <a:ext cx="2711302" cy="489097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8E43027-6412-9924-AFD3-36D7A55D5612}"/>
                    </a:ext>
                  </a:extLst>
                </p:cNvPr>
                <p:cNvSpPr txBox="1"/>
                <p:nvPr/>
              </p:nvSpPr>
              <p:spPr>
                <a:xfrm>
                  <a:off x="1019831" y="3055748"/>
                  <a:ext cx="269182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ore-KR" sz="2800" dirty="0"/>
                    <a:t>Express (Node.js)</a:t>
                  </a:r>
                </a:p>
              </p:txBody>
            </p:sp>
          </p:grpSp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25340B04-A5FB-9CB4-4A8E-3CD68B00F492}"/>
                  </a:ext>
                </a:extLst>
              </p:cNvPr>
              <p:cNvGrpSpPr/>
              <p:nvPr/>
            </p:nvGrpSpPr>
            <p:grpSpPr>
              <a:xfrm>
                <a:off x="8252638" y="1008322"/>
                <a:ext cx="2711302" cy="4841357"/>
                <a:chOff x="8252638" y="893135"/>
                <a:chExt cx="2711302" cy="4841357"/>
              </a:xfrm>
            </p:grpSpPr>
            <p:grpSp>
              <p:nvGrpSpPr>
                <p:cNvPr id="15" name="그룹 14">
                  <a:extLst>
                    <a:ext uri="{FF2B5EF4-FFF2-40B4-BE49-F238E27FC236}">
                      <a16:creationId xmlns:a16="http://schemas.microsoft.com/office/drawing/2014/main" id="{7F5A90B1-49F4-7F4C-8F15-16BF4134BFC4}"/>
                    </a:ext>
                  </a:extLst>
                </p:cNvPr>
                <p:cNvGrpSpPr/>
                <p:nvPr/>
              </p:nvGrpSpPr>
              <p:grpSpPr>
                <a:xfrm>
                  <a:off x="8252638" y="893135"/>
                  <a:ext cx="2711302" cy="701749"/>
                  <a:chOff x="8252638" y="893135"/>
                  <a:chExt cx="2711302" cy="701749"/>
                </a:xfrm>
              </p:grpSpPr>
              <p:sp>
                <p:nvSpPr>
                  <p:cNvPr id="12" name="직사각형 11">
                    <a:extLst>
                      <a:ext uri="{FF2B5EF4-FFF2-40B4-BE49-F238E27FC236}">
                        <a16:creationId xmlns:a16="http://schemas.microsoft.com/office/drawing/2014/main" id="{CE3DA991-EB64-9C5D-A095-F1E2EB5A4572}"/>
                      </a:ext>
                    </a:extLst>
                  </p:cNvPr>
                  <p:cNvSpPr/>
                  <p:nvPr/>
                </p:nvSpPr>
                <p:spPr>
                  <a:xfrm>
                    <a:off x="8252638" y="893135"/>
                    <a:ext cx="2711302" cy="701749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8FC1E0C2-C5BA-178C-13D5-53CC1DC918FE}"/>
                      </a:ext>
                    </a:extLst>
                  </p:cNvPr>
                  <p:cNvSpPr txBox="1"/>
                  <p:nvPr/>
                </p:nvSpPr>
                <p:spPr>
                  <a:xfrm>
                    <a:off x="8766969" y="1059343"/>
                    <a:ext cx="168264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kumimoji="1" lang="en-US" altLang="ko-Kore-KR" dirty="0"/>
                      <a:t>Geolocation API</a:t>
                    </a:r>
                  </a:p>
                </p:txBody>
              </p:sp>
            </p:grpSp>
            <p:grpSp>
              <p:nvGrpSpPr>
                <p:cNvPr id="16" name="그룹 15">
                  <a:extLst>
                    <a:ext uri="{FF2B5EF4-FFF2-40B4-BE49-F238E27FC236}">
                      <a16:creationId xmlns:a16="http://schemas.microsoft.com/office/drawing/2014/main" id="{D8771E31-4C29-DA34-54C6-864D019927E7}"/>
                    </a:ext>
                  </a:extLst>
                </p:cNvPr>
                <p:cNvGrpSpPr/>
                <p:nvPr/>
              </p:nvGrpSpPr>
              <p:grpSpPr>
                <a:xfrm>
                  <a:off x="8252638" y="1928037"/>
                  <a:ext cx="2711302" cy="701749"/>
                  <a:chOff x="8252638" y="893135"/>
                  <a:chExt cx="2711302" cy="701749"/>
                </a:xfrm>
              </p:grpSpPr>
              <p:sp>
                <p:nvSpPr>
                  <p:cNvPr id="17" name="직사각형 16">
                    <a:extLst>
                      <a:ext uri="{FF2B5EF4-FFF2-40B4-BE49-F238E27FC236}">
                        <a16:creationId xmlns:a16="http://schemas.microsoft.com/office/drawing/2014/main" id="{4C9E78DC-0A40-3E47-6E5F-C1DD252EC3F2}"/>
                      </a:ext>
                    </a:extLst>
                  </p:cNvPr>
                  <p:cNvSpPr/>
                  <p:nvPr/>
                </p:nvSpPr>
                <p:spPr>
                  <a:xfrm>
                    <a:off x="8252638" y="893135"/>
                    <a:ext cx="2711302" cy="701749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D59262C1-BCE5-0B77-4D1C-702462F3E0FE}"/>
                      </a:ext>
                    </a:extLst>
                  </p:cNvPr>
                  <p:cNvSpPr txBox="1"/>
                  <p:nvPr/>
                </p:nvSpPr>
                <p:spPr>
                  <a:xfrm>
                    <a:off x="8580603" y="1059343"/>
                    <a:ext cx="205537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kumimoji="1" lang="ko-KR" altLang="en-US" dirty="0">
                        <a:latin typeface="NanumGothic" panose="020D0604000000000000" pitchFamily="34" charset="-127"/>
                        <a:ea typeface="NanumGothic" panose="020D0604000000000000" pitchFamily="34" charset="-127"/>
                      </a:rPr>
                      <a:t>대중교통 </a:t>
                    </a:r>
                    <a:r>
                      <a:rPr kumimoji="1" lang="en-US" altLang="ko-KR" dirty="0"/>
                      <a:t>OPEN API</a:t>
                    </a:r>
                    <a:endParaRPr kumimoji="1" lang="en-US" altLang="ko-Kore-KR" dirty="0"/>
                  </a:p>
                </p:txBody>
              </p:sp>
            </p:grpSp>
            <p:grpSp>
              <p:nvGrpSpPr>
                <p:cNvPr id="19" name="그룹 18">
                  <a:extLst>
                    <a:ext uri="{FF2B5EF4-FFF2-40B4-BE49-F238E27FC236}">
                      <a16:creationId xmlns:a16="http://schemas.microsoft.com/office/drawing/2014/main" id="{3ECD99FE-EE1D-EF71-D1FF-B1D5BE3B7798}"/>
                    </a:ext>
                  </a:extLst>
                </p:cNvPr>
                <p:cNvGrpSpPr/>
                <p:nvPr/>
              </p:nvGrpSpPr>
              <p:grpSpPr>
                <a:xfrm>
                  <a:off x="8252638" y="2962939"/>
                  <a:ext cx="2711302" cy="701749"/>
                  <a:chOff x="8252638" y="893135"/>
                  <a:chExt cx="2711302" cy="701749"/>
                </a:xfrm>
              </p:grpSpPr>
              <p:sp>
                <p:nvSpPr>
                  <p:cNvPr id="20" name="직사각형 19">
                    <a:extLst>
                      <a:ext uri="{FF2B5EF4-FFF2-40B4-BE49-F238E27FC236}">
                        <a16:creationId xmlns:a16="http://schemas.microsoft.com/office/drawing/2014/main" id="{3CA8A956-ACDF-7F27-1A98-E809603B9DD5}"/>
                      </a:ext>
                    </a:extLst>
                  </p:cNvPr>
                  <p:cNvSpPr/>
                  <p:nvPr/>
                </p:nvSpPr>
                <p:spPr>
                  <a:xfrm>
                    <a:off x="8252638" y="893135"/>
                    <a:ext cx="2711302" cy="701749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A86DE1DD-2E65-2451-263F-558E9FE2D6AB}"/>
                      </a:ext>
                    </a:extLst>
                  </p:cNvPr>
                  <p:cNvSpPr txBox="1"/>
                  <p:nvPr/>
                </p:nvSpPr>
                <p:spPr>
                  <a:xfrm>
                    <a:off x="8481216" y="982399"/>
                    <a:ext cx="2254143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kumimoji="1" lang="ko-KR" altLang="en-US" sz="1400" dirty="0">
                        <a:latin typeface="NanumGothic" panose="020D0604000000000000" pitchFamily="34" charset="-127"/>
                        <a:ea typeface="NanumGothic" panose="020D0604000000000000" pitchFamily="34" charset="-127"/>
                      </a:rPr>
                      <a:t>서울시버스 실시간운행정보</a:t>
                    </a:r>
                    <a:endParaRPr kumimoji="1" lang="en-US" altLang="ko-KR" sz="1400" dirty="0">
                      <a:latin typeface="NanumGothic" panose="020D0604000000000000" pitchFamily="34" charset="-127"/>
                      <a:ea typeface="NanumGothic" panose="020D0604000000000000" pitchFamily="34" charset="-127"/>
                    </a:endParaRPr>
                  </a:p>
                  <a:p>
                    <a:pPr algn="ctr"/>
                    <a:r>
                      <a:rPr kumimoji="1" lang="ko-KR" altLang="en-US" sz="1400" dirty="0">
                        <a:latin typeface="NanumGothic" panose="020D0604000000000000" pitchFamily="34" charset="-127"/>
                        <a:ea typeface="NanumGothic" panose="020D0604000000000000" pitchFamily="34" charset="-127"/>
                      </a:rPr>
                      <a:t>공유서비스</a:t>
                    </a:r>
                    <a:endParaRPr kumimoji="1" lang="en-US" altLang="ko-Kore-KR" sz="1400" dirty="0">
                      <a:latin typeface="NanumGothic" panose="020D0604000000000000" pitchFamily="34" charset="-127"/>
                      <a:ea typeface="NanumGothic" panose="020D0604000000000000" pitchFamily="34" charset="-127"/>
                    </a:endParaRPr>
                  </a:p>
                </p:txBody>
              </p:sp>
            </p:grpSp>
            <p:grpSp>
              <p:nvGrpSpPr>
                <p:cNvPr id="22" name="그룹 21">
                  <a:extLst>
                    <a:ext uri="{FF2B5EF4-FFF2-40B4-BE49-F238E27FC236}">
                      <a16:creationId xmlns:a16="http://schemas.microsoft.com/office/drawing/2014/main" id="{CEA755E5-AD0A-137C-3253-601E2D29D65E}"/>
                    </a:ext>
                  </a:extLst>
                </p:cNvPr>
                <p:cNvGrpSpPr/>
                <p:nvPr/>
              </p:nvGrpSpPr>
              <p:grpSpPr>
                <a:xfrm>
                  <a:off x="8252638" y="3997841"/>
                  <a:ext cx="2711302" cy="701749"/>
                  <a:chOff x="8252638" y="893135"/>
                  <a:chExt cx="2711302" cy="701749"/>
                </a:xfrm>
              </p:grpSpPr>
              <p:sp>
                <p:nvSpPr>
                  <p:cNvPr id="23" name="직사각형 22">
                    <a:extLst>
                      <a:ext uri="{FF2B5EF4-FFF2-40B4-BE49-F238E27FC236}">
                        <a16:creationId xmlns:a16="http://schemas.microsoft.com/office/drawing/2014/main" id="{1626F2C5-36E9-52BE-C02E-48C30D41559A}"/>
                      </a:ext>
                    </a:extLst>
                  </p:cNvPr>
                  <p:cNvSpPr/>
                  <p:nvPr/>
                </p:nvSpPr>
                <p:spPr>
                  <a:xfrm>
                    <a:off x="8252638" y="893135"/>
                    <a:ext cx="2711302" cy="701749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821D5D3B-B9ED-5F50-671B-48B979129BB7}"/>
                      </a:ext>
                    </a:extLst>
                  </p:cNvPr>
                  <p:cNvSpPr txBox="1"/>
                  <p:nvPr/>
                </p:nvSpPr>
                <p:spPr>
                  <a:xfrm>
                    <a:off x="8431522" y="1074732"/>
                    <a:ext cx="2353529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R" altLang="en-US" sz="1600" dirty="0" err="1">
                        <a:latin typeface="NanumGothic" panose="020D0604000000000000" pitchFamily="34" charset="-127"/>
                        <a:ea typeface="NanumGothic" panose="020D0604000000000000" pitchFamily="34" charset="-127"/>
                      </a:rPr>
                      <a:t>공공데이터포털</a:t>
                    </a:r>
                    <a:r>
                      <a:rPr kumimoji="1" lang="ko-KR" altLang="en-US" sz="1600" dirty="0"/>
                      <a:t> </a:t>
                    </a:r>
                    <a:r>
                      <a:rPr kumimoji="1" lang="en-US" altLang="ko-KR" sz="1600" dirty="0"/>
                      <a:t>Open API</a:t>
                    </a:r>
                    <a:endParaRPr kumimoji="1" lang="en-US" altLang="ko-Kore-KR" sz="1600" dirty="0"/>
                  </a:p>
                </p:txBody>
              </p:sp>
            </p:grpSp>
            <p:grpSp>
              <p:nvGrpSpPr>
                <p:cNvPr id="25" name="그룹 24">
                  <a:extLst>
                    <a:ext uri="{FF2B5EF4-FFF2-40B4-BE49-F238E27FC236}">
                      <a16:creationId xmlns:a16="http://schemas.microsoft.com/office/drawing/2014/main" id="{1E55BB10-52B4-89A5-1E00-E1446196B23E}"/>
                    </a:ext>
                  </a:extLst>
                </p:cNvPr>
                <p:cNvGrpSpPr/>
                <p:nvPr/>
              </p:nvGrpSpPr>
              <p:grpSpPr>
                <a:xfrm>
                  <a:off x="8252638" y="5032743"/>
                  <a:ext cx="2711302" cy="701749"/>
                  <a:chOff x="8252638" y="893135"/>
                  <a:chExt cx="2711302" cy="701749"/>
                </a:xfrm>
              </p:grpSpPr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A53DC879-C263-DF5F-7A96-D12CA7A3B0D7}"/>
                      </a:ext>
                    </a:extLst>
                  </p:cNvPr>
                  <p:cNvSpPr/>
                  <p:nvPr/>
                </p:nvSpPr>
                <p:spPr>
                  <a:xfrm>
                    <a:off x="8252638" y="893135"/>
                    <a:ext cx="2711302" cy="701749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F8361B63-1A65-E507-44DB-005D9F61A41D}"/>
                      </a:ext>
                    </a:extLst>
                  </p:cNvPr>
                  <p:cNvSpPr txBox="1"/>
                  <p:nvPr/>
                </p:nvSpPr>
                <p:spPr>
                  <a:xfrm>
                    <a:off x="8487851" y="1059343"/>
                    <a:ext cx="224087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kumimoji="1" lang="ko-KR" altLang="en-US" dirty="0">
                        <a:latin typeface="NanumGothic" panose="020D0604000000000000" pitchFamily="34" charset="-127"/>
                        <a:ea typeface="NanumGothic" panose="020D0604000000000000" pitchFamily="34" charset="-127"/>
                      </a:rPr>
                      <a:t>카카오 지도</a:t>
                    </a:r>
                    <a:r>
                      <a:rPr kumimoji="1" lang="ko-KR" altLang="en-US" dirty="0"/>
                      <a:t> </a:t>
                    </a:r>
                    <a:r>
                      <a:rPr kumimoji="1" lang="en-US" altLang="ko-KR" dirty="0"/>
                      <a:t>Web API</a:t>
                    </a:r>
                    <a:endParaRPr kumimoji="1" lang="en-US" altLang="ko-Kore-KR" dirty="0"/>
                  </a:p>
                </p:txBody>
              </p:sp>
            </p:grpSp>
          </p:grp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4237E39-99D7-643E-D978-7B333F384A8A}"/>
                </a:ext>
              </a:extLst>
            </p:cNvPr>
            <p:cNvSpPr txBox="1"/>
            <p:nvPr/>
          </p:nvSpPr>
          <p:spPr>
            <a:xfrm>
              <a:off x="1769086" y="5986129"/>
              <a:ext cx="14112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400" dirty="0"/>
                <a:t>Front-End</a:t>
              </a:r>
              <a:endParaRPr kumimoji="1" lang="ko-Kore-KR" altLang="en-US" sz="24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3D8C78B-9E8A-292D-9456-509E1BA3FFDC}"/>
                </a:ext>
              </a:extLst>
            </p:cNvPr>
            <p:cNvSpPr txBox="1"/>
            <p:nvPr/>
          </p:nvSpPr>
          <p:spPr>
            <a:xfrm>
              <a:off x="5433158" y="5986129"/>
              <a:ext cx="13256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400" dirty="0"/>
                <a:t>Back-End</a:t>
              </a:r>
              <a:endParaRPr kumimoji="1" lang="ko-Kore-KR" altLang="en-US" sz="24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1DDB1BB-AB90-A11C-942D-BCDFD38ACA43}"/>
                </a:ext>
              </a:extLst>
            </p:cNvPr>
            <p:cNvSpPr txBox="1"/>
            <p:nvPr/>
          </p:nvSpPr>
          <p:spPr>
            <a:xfrm>
              <a:off x="9358037" y="5986129"/>
              <a:ext cx="7184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400" dirty="0"/>
                <a:t>APIs</a:t>
              </a:r>
              <a:endParaRPr kumimoji="1" lang="ko-Kore-KR" altLang="en-US" sz="2400" dirty="0"/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F045A572-79F7-2A50-87F6-3F0FF97185E4}"/>
                </a:ext>
              </a:extLst>
            </p:cNvPr>
            <p:cNvCxnSpPr/>
            <p:nvPr/>
          </p:nvCxnSpPr>
          <p:spPr>
            <a:xfrm>
              <a:off x="3830379" y="3428999"/>
              <a:ext cx="909970" cy="0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C71B03A4-3535-59CD-55D3-2E24AF145853}"/>
                </a:ext>
              </a:extLst>
            </p:cNvPr>
            <p:cNvCxnSpPr/>
            <p:nvPr/>
          </p:nvCxnSpPr>
          <p:spPr>
            <a:xfrm>
              <a:off x="7441913" y="3428999"/>
              <a:ext cx="909970" cy="0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9FC73B32-C6C3-2430-F033-671BAD4A3B92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 flipV="1">
              <a:off x="7461389" y="2394099"/>
              <a:ext cx="900233" cy="911489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2575F738-2E6B-80A2-1001-C98A7EB23506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V="1">
              <a:off x="7461389" y="1359197"/>
              <a:ext cx="900233" cy="1718928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F6FB71E0-7220-C53F-96D6-07AB9AD31D51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7461389" y="3552412"/>
              <a:ext cx="900233" cy="911491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C06CB773-8F0D-0461-E20A-C74298226729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>
              <a:off x="7461389" y="3779873"/>
              <a:ext cx="900233" cy="1718932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922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27</Words>
  <Application>Microsoft Macintosh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NanumGothic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김민준</dc:creator>
  <cp:lastModifiedBy>김민준</cp:lastModifiedBy>
  <cp:revision>2</cp:revision>
  <dcterms:created xsi:type="dcterms:W3CDTF">2023-05-22T02:21:51Z</dcterms:created>
  <dcterms:modified xsi:type="dcterms:W3CDTF">2023-05-22T02:32:20Z</dcterms:modified>
</cp:coreProperties>
</file>