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3"/>
  </p:notesMasterIdLst>
  <p:sldIdLst>
    <p:sldId id="1638" r:id="rId2"/>
    <p:sldId id="1611" r:id="rId3"/>
    <p:sldId id="1610" r:id="rId4"/>
    <p:sldId id="1550" r:id="rId5"/>
    <p:sldId id="1641" r:id="rId6"/>
    <p:sldId id="1644" r:id="rId7"/>
    <p:sldId id="1645" r:id="rId8"/>
    <p:sldId id="1647" r:id="rId9"/>
    <p:sldId id="1648" r:id="rId10"/>
    <p:sldId id="1649" r:id="rId11"/>
    <p:sldId id="1614" r:id="rId1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512"/>
    <a:srgbClr val="D24536"/>
    <a:srgbClr val="9E6BB5"/>
    <a:srgbClr val="DDAF3D"/>
    <a:srgbClr val="404040"/>
    <a:srgbClr val="DADDE1"/>
    <a:srgbClr val="DCAC37"/>
    <a:srgbClr val="A35C55"/>
    <a:srgbClr val="EC6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>
        <p:scale>
          <a:sx n="75" d="100"/>
          <a:sy n="75" d="100"/>
        </p:scale>
        <p:origin x="138" y="6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8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49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25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43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39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6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0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5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8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3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15" r:id="rId16"/>
    <p:sldLayoutId id="214748365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182108"/>
            <a:ext cx="12192000" cy="2675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By Min-Jun-Kim</a:t>
            </a:r>
            <a:endParaRPr lang="ko-KR" altLang="en-US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9" y="2658108"/>
            <a:ext cx="6303361" cy="12915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2425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Portfolio No1. </a:t>
            </a: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G-SHOCK Homepage Renewal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29000" y="0"/>
            <a:ext cx="8763000" cy="520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88" y="6261099"/>
            <a:ext cx="2360735" cy="48372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en-US" altLang="ko-KR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기획</a:t>
            </a:r>
            <a:endPara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7675" y="1416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5300" y="901700"/>
            <a:ext cx="11176000" cy="504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 smtClean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01476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87711" y="1205308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  <a:endParaRPr lang="en-US" altLang="ko-KR" sz="4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87711" y="2030379"/>
            <a:ext cx="2238375" cy="279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주제 선정</a:t>
            </a:r>
            <a:endParaRPr lang="ko-KR" altLang="en-US" sz="2400" dirty="0" smtClean="0"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페르소나</a:t>
            </a:r>
            <a:endParaRPr lang="ko-KR" altLang="en-US" sz="2400" dirty="0" smtClean="0"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3 </a:t>
            </a:r>
            <a:r>
              <a:rPr lang="ko-KR" altLang="en-US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기획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4 </a:t>
            </a:r>
            <a:r>
              <a:rPr lang="ko-KR" altLang="en-US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코드</a:t>
            </a:r>
            <a:r>
              <a:rPr lang="en-US" altLang="ko-KR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구현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5 </a:t>
            </a:r>
            <a:r>
              <a:rPr lang="ko-KR" altLang="en-US" sz="2400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</a:rPr>
              <a:t>평가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88" y="6375399"/>
            <a:ext cx="2360735" cy="4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4657723" y="0"/>
            <a:ext cx="3143252" cy="6858000"/>
          </a:xfrm>
          <a:custGeom>
            <a:avLst/>
            <a:gdLst>
              <a:gd name="connsiteX0" fmla="*/ 663800 w 3143252"/>
              <a:gd name="connsiteY0" fmla="*/ 0 h 6858000"/>
              <a:gd name="connsiteX1" fmla="*/ 2170717 w 3143252"/>
              <a:gd name="connsiteY1" fmla="*/ 0 h 6858000"/>
              <a:gd name="connsiteX2" fmla="*/ 2170717 w 3143252"/>
              <a:gd name="connsiteY2" fmla="*/ 2342111 h 6858000"/>
              <a:gd name="connsiteX3" fmla="*/ 2190352 w 3143252"/>
              <a:gd name="connsiteY3" fmla="*/ 2354351 h 6858000"/>
              <a:gd name="connsiteX4" fmla="*/ 2679214 w 3143252"/>
              <a:gd name="connsiteY4" fmla="*/ 3035157 h 6858000"/>
              <a:gd name="connsiteX5" fmla="*/ 2702791 w 3143252"/>
              <a:gd name="connsiteY5" fmla="*/ 3125550 h 6858000"/>
              <a:gd name="connsiteX6" fmla="*/ 2715109 w 3143252"/>
              <a:gd name="connsiteY6" fmla="*/ 3116382 h 6858000"/>
              <a:gd name="connsiteX7" fmla="*/ 2746033 w 3143252"/>
              <a:gd name="connsiteY7" fmla="*/ 3109489 h 6858000"/>
              <a:gd name="connsiteX8" fmla="*/ 3063806 w 3143252"/>
              <a:gd name="connsiteY8" fmla="*/ 3109489 h 6858000"/>
              <a:gd name="connsiteX9" fmla="*/ 3143252 w 3143252"/>
              <a:gd name="connsiteY9" fmla="*/ 3197190 h 6858000"/>
              <a:gd name="connsiteX10" fmla="*/ 3143252 w 3143252"/>
              <a:gd name="connsiteY10" fmla="*/ 3653754 h 6858000"/>
              <a:gd name="connsiteX11" fmla="*/ 3063806 w 3143252"/>
              <a:gd name="connsiteY11" fmla="*/ 3741455 h 6858000"/>
              <a:gd name="connsiteX12" fmla="*/ 2746033 w 3143252"/>
              <a:gd name="connsiteY12" fmla="*/ 3741455 h 6858000"/>
              <a:gd name="connsiteX13" fmla="*/ 2715109 w 3143252"/>
              <a:gd name="connsiteY13" fmla="*/ 3734563 h 6858000"/>
              <a:gd name="connsiteX14" fmla="*/ 2707772 w 3143252"/>
              <a:gd name="connsiteY14" fmla="*/ 3729102 h 6858000"/>
              <a:gd name="connsiteX15" fmla="*/ 2679214 w 3143252"/>
              <a:gd name="connsiteY15" fmla="*/ 3838590 h 6858000"/>
              <a:gd name="connsiteX16" fmla="*/ 2190352 w 3143252"/>
              <a:gd name="connsiteY16" fmla="*/ 4519396 h 6858000"/>
              <a:gd name="connsiteX17" fmla="*/ 2170716 w 3143252"/>
              <a:gd name="connsiteY17" fmla="*/ 4531636 h 6858000"/>
              <a:gd name="connsiteX18" fmla="*/ 2170716 w 3143252"/>
              <a:gd name="connsiteY18" fmla="*/ 6858000 h 6858000"/>
              <a:gd name="connsiteX19" fmla="*/ 663799 w 3143252"/>
              <a:gd name="connsiteY19" fmla="*/ 6858000 h 6858000"/>
              <a:gd name="connsiteX20" fmla="*/ 663799 w 3143252"/>
              <a:gd name="connsiteY20" fmla="*/ 4592750 h 6858000"/>
              <a:gd name="connsiteX21" fmla="*/ 604202 w 3143252"/>
              <a:gd name="connsiteY21" fmla="*/ 4557059 h 6858000"/>
              <a:gd name="connsiteX22" fmla="*/ 0 w 3143252"/>
              <a:gd name="connsiteY22" fmla="*/ 3436873 h 6858000"/>
              <a:gd name="connsiteX23" fmla="*/ 604202 w 3143252"/>
              <a:gd name="connsiteY23" fmla="*/ 2316687 h 6858000"/>
              <a:gd name="connsiteX24" fmla="*/ 663800 w 3143252"/>
              <a:gd name="connsiteY24" fmla="*/ 228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43252" h="6858000">
                <a:moveTo>
                  <a:pt x="663800" y="0"/>
                </a:moveTo>
                <a:lnTo>
                  <a:pt x="2170717" y="0"/>
                </a:lnTo>
                <a:lnTo>
                  <a:pt x="2170717" y="2342111"/>
                </a:lnTo>
                <a:lnTo>
                  <a:pt x="2190352" y="2354351"/>
                </a:lnTo>
                <a:cubicBezTo>
                  <a:pt x="2418995" y="2522908"/>
                  <a:pt x="2592458" y="2760203"/>
                  <a:pt x="2679214" y="3035157"/>
                </a:cubicBezTo>
                <a:lnTo>
                  <a:pt x="2702791" y="3125550"/>
                </a:lnTo>
                <a:lnTo>
                  <a:pt x="2715109" y="3116382"/>
                </a:lnTo>
                <a:cubicBezTo>
                  <a:pt x="2724615" y="3111943"/>
                  <a:pt x="2735064" y="3109489"/>
                  <a:pt x="2746033" y="3109489"/>
                </a:cubicBezTo>
                <a:lnTo>
                  <a:pt x="3063806" y="3109489"/>
                </a:lnTo>
                <a:cubicBezTo>
                  <a:pt x="3107683" y="3109489"/>
                  <a:pt x="3143252" y="3148754"/>
                  <a:pt x="3143252" y="3197190"/>
                </a:cubicBezTo>
                <a:lnTo>
                  <a:pt x="3143252" y="3653754"/>
                </a:lnTo>
                <a:cubicBezTo>
                  <a:pt x="3143252" y="3702190"/>
                  <a:pt x="3107683" y="3741455"/>
                  <a:pt x="3063806" y="3741455"/>
                </a:cubicBezTo>
                <a:lnTo>
                  <a:pt x="2746033" y="3741455"/>
                </a:lnTo>
                <a:cubicBezTo>
                  <a:pt x="2735064" y="3741455"/>
                  <a:pt x="2724615" y="3739001"/>
                  <a:pt x="2715109" y="3734563"/>
                </a:cubicBezTo>
                <a:lnTo>
                  <a:pt x="2707772" y="3729102"/>
                </a:lnTo>
                <a:lnTo>
                  <a:pt x="2679214" y="3838590"/>
                </a:lnTo>
                <a:cubicBezTo>
                  <a:pt x="2592458" y="4113543"/>
                  <a:pt x="2418995" y="4350839"/>
                  <a:pt x="2190352" y="4519396"/>
                </a:cubicBezTo>
                <a:lnTo>
                  <a:pt x="2170716" y="4531636"/>
                </a:lnTo>
                <a:lnTo>
                  <a:pt x="2170716" y="6858000"/>
                </a:lnTo>
                <a:lnTo>
                  <a:pt x="663799" y="6858000"/>
                </a:lnTo>
                <a:lnTo>
                  <a:pt x="663799" y="4592750"/>
                </a:lnTo>
                <a:lnTo>
                  <a:pt x="604202" y="4557059"/>
                </a:lnTo>
                <a:cubicBezTo>
                  <a:pt x="239670" y="4314293"/>
                  <a:pt x="0" y="3903174"/>
                  <a:pt x="0" y="3436873"/>
                </a:cubicBezTo>
                <a:cubicBezTo>
                  <a:pt x="0" y="2970573"/>
                  <a:pt x="239670" y="2559453"/>
                  <a:pt x="604202" y="2316687"/>
                </a:cubicBezTo>
                <a:lnTo>
                  <a:pt x="663800" y="228479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53200"/>
            <a:ext cx="457199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G-SHOCK Homepage Renewal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33232" y="3082751"/>
            <a:ext cx="2411238" cy="692498"/>
            <a:chOff x="4882197" y="3786634"/>
            <a:chExt cx="2411238" cy="6924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4882197" y="3786634"/>
              <a:ext cx="2411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sz="3600" b="1" dirty="0" smtClean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주제 선정</a:t>
              </a:r>
              <a:endPara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268402"/>
            <a:ext cx="2349500" cy="5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85859" y="4748636"/>
            <a:ext cx="9187929" cy="1754326"/>
            <a:chOff x="1568970" y="4180160"/>
            <a:chExt cx="9187929" cy="17543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9520C45-987D-4F8A-840A-50FEDD0B94F9}"/>
                </a:ext>
              </a:extLst>
            </p:cNvPr>
            <p:cNvSpPr/>
            <p:nvPr/>
          </p:nvSpPr>
          <p:spPr>
            <a:xfrm>
              <a:off x="1676400" y="4180160"/>
              <a:ext cx="9080499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20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G-SHOCK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  </a:t>
              </a:r>
              <a:r>
                <a:rPr lang="ko-KR" altLang="en-US" sz="1600" b="1" dirty="0" err="1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카시오의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 디지털 시계 브랜드로</a:t>
              </a:r>
              <a:r>
                <a:rPr lang="en-US" altLang="ko-KR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극단적인 환경에서도 작동하는 고성능 손목시계를 전문적으로 다룬다</a:t>
              </a:r>
              <a:r>
                <a:rPr lang="en-US" altLang="ko-KR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. 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일반적인 패션에 적합한 디자인보다는 실용성 위주의 디자인을 채택한 제품이 많으며 최근에는 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패션 위주의 콘셉트를 채택하고 있지만 여전히 한국에서는 군인</a:t>
              </a:r>
              <a:r>
                <a:rPr lang="en-US" altLang="ko-KR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산악인</a:t>
              </a:r>
              <a:r>
                <a:rPr lang="en-US" altLang="ko-KR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잠수부 시계로 알려져 있다</a:t>
              </a:r>
              <a:r>
                <a:rPr lang="en-US" altLang="ko-KR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.</a:t>
              </a:r>
              <a:endPara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0E65D00-56F0-4591-87ED-9F4E5D33F9B9}"/>
                </a:ext>
              </a:extLst>
            </p:cNvPr>
            <p:cNvCxnSpPr>
              <a:cxnSpLocks/>
            </p:cNvCxnSpPr>
            <p:nvPr/>
          </p:nvCxnSpPr>
          <p:spPr>
            <a:xfrm>
              <a:off x="1568970" y="4180160"/>
              <a:ext cx="0" cy="1754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</a:t>
            </a:r>
            <a:r>
              <a:rPr lang="ko-KR" altLang="en-US" sz="2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9000" y="0"/>
            <a:ext cx="8763000" cy="520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88" y="6261099"/>
            <a:ext cx="2360735" cy="48372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714500" y="1847375"/>
            <a:ext cx="3822701" cy="2890440"/>
            <a:chOff x="3873499" y="1054100"/>
            <a:chExt cx="4686300" cy="3360340"/>
          </a:xfrm>
        </p:grpSpPr>
        <p:sp>
          <p:nvSpPr>
            <p:cNvPr id="6" name="타원 5"/>
            <p:cNvSpPr/>
            <p:nvPr/>
          </p:nvSpPr>
          <p:spPr>
            <a:xfrm>
              <a:off x="4952999" y="1054100"/>
              <a:ext cx="2527301" cy="193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Cost</a:t>
              </a:r>
              <a:endParaRPr lang="ko-KR" altLang="en-US" sz="2400" b="1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873499" y="2484040"/>
              <a:ext cx="2527300" cy="193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Durability</a:t>
              </a:r>
              <a:endParaRPr lang="ko-KR" altLang="en-US" sz="2400" b="1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032499" y="2425699"/>
              <a:ext cx="2527300" cy="193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Specific</a:t>
              </a:r>
              <a:endParaRPr lang="ko-KR" altLang="en-US" sz="2400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146605" y="1888773"/>
            <a:ext cx="3937001" cy="2750740"/>
            <a:chOff x="3873499" y="1054100"/>
            <a:chExt cx="4686300" cy="3360340"/>
          </a:xfrm>
        </p:grpSpPr>
        <p:sp>
          <p:nvSpPr>
            <p:cNvPr id="25" name="타원 24"/>
            <p:cNvSpPr/>
            <p:nvPr/>
          </p:nvSpPr>
          <p:spPr>
            <a:xfrm>
              <a:off x="4952999" y="1054100"/>
              <a:ext cx="2527301" cy="193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Stigma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873499" y="2484040"/>
              <a:ext cx="2527300" cy="193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Fashion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6032499" y="2425699"/>
              <a:ext cx="2527300" cy="193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Classy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911351" y="1144438"/>
            <a:ext cx="3429000" cy="520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Advantage</a:t>
            </a:r>
            <a:endParaRPr lang="ko-KR" altLang="en-US" sz="24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0606" y="1122777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Disadvantage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6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F05EA-404E-4698-A707-47AC2145E9D1}"/>
              </a:ext>
            </a:extLst>
          </p:cNvPr>
          <p:cNvSpPr/>
          <p:nvPr/>
        </p:nvSpPr>
        <p:spPr>
          <a:xfrm>
            <a:off x="3991719" y="2031483"/>
            <a:ext cx="3078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Bold" panose="00000800000000000000" pitchFamily="2" charset="-127"/>
              </a:rPr>
              <a:t>Luxurious </a:t>
            </a:r>
            <a:endParaRPr lang="en-US" altLang="ko-KR" sz="4400" b="1" dirty="0">
              <a:solidFill>
                <a:srgbClr val="D24536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29000" y="0"/>
            <a:ext cx="8763000" cy="520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488231" y="2225239"/>
            <a:ext cx="8397957" cy="2413113"/>
            <a:chOff x="3166369" y="3487352"/>
            <a:chExt cx="8397957" cy="2413113"/>
          </a:xfrm>
        </p:grpSpPr>
        <p:sp>
          <p:nvSpPr>
            <p:cNvPr id="12" name="아래쪽 화살표 11"/>
            <p:cNvSpPr/>
            <p:nvPr/>
          </p:nvSpPr>
          <p:spPr>
            <a:xfrm rot="16200000">
              <a:off x="4766325" y="1923769"/>
              <a:ext cx="2277621" cy="5477534"/>
            </a:xfrm>
            <a:prstGeom prst="downArrow">
              <a:avLst>
                <a:gd name="adj1" fmla="val 53127"/>
                <a:gd name="adj2" fmla="val 65628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1">
                    <a:lumMod val="5000"/>
                    <a:lumOff val="95000"/>
                    <a:alpha val="74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890894" y="3487352"/>
              <a:ext cx="2673432" cy="241311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DAD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88" y="6261099"/>
            <a:ext cx="2360735" cy="48372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1465" y="5249063"/>
            <a:ext cx="10284261" cy="602091"/>
            <a:chOff x="1668645" y="4276694"/>
            <a:chExt cx="9080499" cy="6020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20C45-987D-4F8A-840A-50FEDD0B94F9}"/>
                </a:ext>
              </a:extLst>
            </p:cNvPr>
            <p:cNvSpPr/>
            <p:nvPr/>
          </p:nvSpPr>
          <p:spPr>
            <a:xfrm>
              <a:off x="1668645" y="4343152"/>
              <a:ext cx="90804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사람들의 인식을 개선하고자 명품 시계 브랜드인 </a:t>
              </a:r>
              <a:r>
                <a:rPr lang="ko-KR" altLang="en-US" sz="1600" b="1" dirty="0" err="1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롤렉스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 홈페이지 디자인을 </a:t>
              </a:r>
              <a:r>
                <a:rPr lang="ko-KR" altLang="en-US" sz="1600" b="1" dirty="0" err="1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기반으로한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600" b="1" dirty="0" err="1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지샥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 공식 홈페이지 </a:t>
              </a:r>
              <a:r>
                <a:rPr lang="ko-KR" altLang="en-US" sz="1600" b="1" dirty="0" err="1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리뉴얼</a:t>
              </a:r>
              <a:r>
                <a:rPr lang="ko-KR" altLang="en-US" sz="1600" b="1" dirty="0" smtClean="0"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 진행</a:t>
              </a:r>
              <a:endParaRPr lang="en-US" altLang="ko-KR" sz="1600" dirty="0">
                <a:latin typeface="Noto Sans KR" panose="020B0500000000000000" pitchFamily="34" charset="-127"/>
                <a:ea typeface="Noto Sans KR" panose="020B0500000000000000" pitchFamily="34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0E65D00-56F0-4591-87ED-9F4E5D33F9B9}"/>
                </a:ext>
              </a:extLst>
            </p:cNvPr>
            <p:cNvCxnSpPr>
              <a:cxnSpLocks/>
            </p:cNvCxnSpPr>
            <p:nvPr/>
          </p:nvCxnSpPr>
          <p:spPr>
            <a:xfrm>
              <a:off x="1676670" y="4276694"/>
              <a:ext cx="0" cy="602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5" y="2225239"/>
            <a:ext cx="2633179" cy="24131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2" y="3136996"/>
            <a:ext cx="2349500" cy="58959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</a:t>
            </a:r>
            <a:r>
              <a:rPr lang="ko-KR" altLang="en-US" sz="28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1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4657723" y="0"/>
            <a:ext cx="3143252" cy="6858000"/>
          </a:xfrm>
          <a:custGeom>
            <a:avLst/>
            <a:gdLst>
              <a:gd name="connsiteX0" fmla="*/ 663800 w 3143252"/>
              <a:gd name="connsiteY0" fmla="*/ 0 h 6858000"/>
              <a:gd name="connsiteX1" fmla="*/ 2170717 w 3143252"/>
              <a:gd name="connsiteY1" fmla="*/ 0 h 6858000"/>
              <a:gd name="connsiteX2" fmla="*/ 2170717 w 3143252"/>
              <a:gd name="connsiteY2" fmla="*/ 2342111 h 6858000"/>
              <a:gd name="connsiteX3" fmla="*/ 2190352 w 3143252"/>
              <a:gd name="connsiteY3" fmla="*/ 2354351 h 6858000"/>
              <a:gd name="connsiteX4" fmla="*/ 2679214 w 3143252"/>
              <a:gd name="connsiteY4" fmla="*/ 3035157 h 6858000"/>
              <a:gd name="connsiteX5" fmla="*/ 2702791 w 3143252"/>
              <a:gd name="connsiteY5" fmla="*/ 3125550 h 6858000"/>
              <a:gd name="connsiteX6" fmla="*/ 2715109 w 3143252"/>
              <a:gd name="connsiteY6" fmla="*/ 3116382 h 6858000"/>
              <a:gd name="connsiteX7" fmla="*/ 2746033 w 3143252"/>
              <a:gd name="connsiteY7" fmla="*/ 3109489 h 6858000"/>
              <a:gd name="connsiteX8" fmla="*/ 3063806 w 3143252"/>
              <a:gd name="connsiteY8" fmla="*/ 3109489 h 6858000"/>
              <a:gd name="connsiteX9" fmla="*/ 3143252 w 3143252"/>
              <a:gd name="connsiteY9" fmla="*/ 3197190 h 6858000"/>
              <a:gd name="connsiteX10" fmla="*/ 3143252 w 3143252"/>
              <a:gd name="connsiteY10" fmla="*/ 3653754 h 6858000"/>
              <a:gd name="connsiteX11" fmla="*/ 3063806 w 3143252"/>
              <a:gd name="connsiteY11" fmla="*/ 3741455 h 6858000"/>
              <a:gd name="connsiteX12" fmla="*/ 2746033 w 3143252"/>
              <a:gd name="connsiteY12" fmla="*/ 3741455 h 6858000"/>
              <a:gd name="connsiteX13" fmla="*/ 2715109 w 3143252"/>
              <a:gd name="connsiteY13" fmla="*/ 3734563 h 6858000"/>
              <a:gd name="connsiteX14" fmla="*/ 2707772 w 3143252"/>
              <a:gd name="connsiteY14" fmla="*/ 3729102 h 6858000"/>
              <a:gd name="connsiteX15" fmla="*/ 2679214 w 3143252"/>
              <a:gd name="connsiteY15" fmla="*/ 3838590 h 6858000"/>
              <a:gd name="connsiteX16" fmla="*/ 2190352 w 3143252"/>
              <a:gd name="connsiteY16" fmla="*/ 4519396 h 6858000"/>
              <a:gd name="connsiteX17" fmla="*/ 2170716 w 3143252"/>
              <a:gd name="connsiteY17" fmla="*/ 4531636 h 6858000"/>
              <a:gd name="connsiteX18" fmla="*/ 2170716 w 3143252"/>
              <a:gd name="connsiteY18" fmla="*/ 6858000 h 6858000"/>
              <a:gd name="connsiteX19" fmla="*/ 663799 w 3143252"/>
              <a:gd name="connsiteY19" fmla="*/ 6858000 h 6858000"/>
              <a:gd name="connsiteX20" fmla="*/ 663799 w 3143252"/>
              <a:gd name="connsiteY20" fmla="*/ 4592750 h 6858000"/>
              <a:gd name="connsiteX21" fmla="*/ 604202 w 3143252"/>
              <a:gd name="connsiteY21" fmla="*/ 4557059 h 6858000"/>
              <a:gd name="connsiteX22" fmla="*/ 0 w 3143252"/>
              <a:gd name="connsiteY22" fmla="*/ 3436873 h 6858000"/>
              <a:gd name="connsiteX23" fmla="*/ 604202 w 3143252"/>
              <a:gd name="connsiteY23" fmla="*/ 2316687 h 6858000"/>
              <a:gd name="connsiteX24" fmla="*/ 663800 w 3143252"/>
              <a:gd name="connsiteY24" fmla="*/ 228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43252" h="6858000">
                <a:moveTo>
                  <a:pt x="663800" y="0"/>
                </a:moveTo>
                <a:lnTo>
                  <a:pt x="2170717" y="0"/>
                </a:lnTo>
                <a:lnTo>
                  <a:pt x="2170717" y="2342111"/>
                </a:lnTo>
                <a:lnTo>
                  <a:pt x="2190352" y="2354351"/>
                </a:lnTo>
                <a:cubicBezTo>
                  <a:pt x="2418995" y="2522908"/>
                  <a:pt x="2592458" y="2760203"/>
                  <a:pt x="2679214" y="3035157"/>
                </a:cubicBezTo>
                <a:lnTo>
                  <a:pt x="2702791" y="3125550"/>
                </a:lnTo>
                <a:lnTo>
                  <a:pt x="2715109" y="3116382"/>
                </a:lnTo>
                <a:cubicBezTo>
                  <a:pt x="2724615" y="3111943"/>
                  <a:pt x="2735064" y="3109489"/>
                  <a:pt x="2746033" y="3109489"/>
                </a:cubicBezTo>
                <a:lnTo>
                  <a:pt x="3063806" y="3109489"/>
                </a:lnTo>
                <a:cubicBezTo>
                  <a:pt x="3107683" y="3109489"/>
                  <a:pt x="3143252" y="3148754"/>
                  <a:pt x="3143252" y="3197190"/>
                </a:cubicBezTo>
                <a:lnTo>
                  <a:pt x="3143252" y="3653754"/>
                </a:lnTo>
                <a:cubicBezTo>
                  <a:pt x="3143252" y="3702190"/>
                  <a:pt x="3107683" y="3741455"/>
                  <a:pt x="3063806" y="3741455"/>
                </a:cubicBezTo>
                <a:lnTo>
                  <a:pt x="2746033" y="3741455"/>
                </a:lnTo>
                <a:cubicBezTo>
                  <a:pt x="2735064" y="3741455"/>
                  <a:pt x="2724615" y="3739001"/>
                  <a:pt x="2715109" y="3734563"/>
                </a:cubicBezTo>
                <a:lnTo>
                  <a:pt x="2707772" y="3729102"/>
                </a:lnTo>
                <a:lnTo>
                  <a:pt x="2679214" y="3838590"/>
                </a:lnTo>
                <a:cubicBezTo>
                  <a:pt x="2592458" y="4113543"/>
                  <a:pt x="2418995" y="4350839"/>
                  <a:pt x="2190352" y="4519396"/>
                </a:cubicBezTo>
                <a:lnTo>
                  <a:pt x="2170716" y="4531636"/>
                </a:lnTo>
                <a:lnTo>
                  <a:pt x="2170716" y="6858000"/>
                </a:lnTo>
                <a:lnTo>
                  <a:pt x="663799" y="6858000"/>
                </a:lnTo>
                <a:lnTo>
                  <a:pt x="663799" y="4592750"/>
                </a:lnTo>
                <a:lnTo>
                  <a:pt x="604202" y="4557059"/>
                </a:lnTo>
                <a:cubicBezTo>
                  <a:pt x="239670" y="4314293"/>
                  <a:pt x="0" y="3903174"/>
                  <a:pt x="0" y="3436873"/>
                </a:cubicBezTo>
                <a:cubicBezTo>
                  <a:pt x="0" y="2970573"/>
                  <a:pt x="239670" y="2559453"/>
                  <a:pt x="604202" y="2316687"/>
                </a:cubicBezTo>
                <a:lnTo>
                  <a:pt x="663800" y="228479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53200"/>
            <a:ext cx="457199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G-SHOCK Homepage Renewal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85330" y="3082751"/>
            <a:ext cx="2307043" cy="692498"/>
            <a:chOff x="4934295" y="3786634"/>
            <a:chExt cx="2307043" cy="6924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4934295" y="3786634"/>
              <a:ext cx="2307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2</a:t>
              </a:r>
              <a:r>
                <a:rPr lang="en-US" altLang="ko-KR" sz="3600" b="1" dirty="0" smtClean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.</a:t>
              </a:r>
              <a:r>
                <a:rPr lang="ko-KR" altLang="en-US" sz="3600" b="1" dirty="0" smtClean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페르소나</a:t>
              </a:r>
              <a:endPara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268402"/>
            <a:ext cx="2349500" cy="5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>
            <a:off x="1211765" y="1235379"/>
            <a:ext cx="10067925" cy="4748408"/>
          </a:xfrm>
          <a:custGeom>
            <a:avLst/>
            <a:gdLst>
              <a:gd name="connsiteX0" fmla="*/ 750903 w 12192001"/>
              <a:gd name="connsiteY0" fmla="*/ 0 h 4505325"/>
              <a:gd name="connsiteX1" fmla="*/ 7839076 w 12192001"/>
              <a:gd name="connsiteY1" fmla="*/ 0 h 4505325"/>
              <a:gd name="connsiteX2" fmla="*/ 11441097 w 12192001"/>
              <a:gd name="connsiteY2" fmla="*/ 0 h 4505325"/>
              <a:gd name="connsiteX3" fmla="*/ 12192001 w 12192001"/>
              <a:gd name="connsiteY3" fmla="*/ 0 h 4505325"/>
              <a:gd name="connsiteX4" fmla="*/ 12192001 w 12192001"/>
              <a:gd name="connsiteY4" fmla="*/ 2732087 h 4505325"/>
              <a:gd name="connsiteX5" fmla="*/ 12192000 w 12192001"/>
              <a:gd name="connsiteY5" fmla="*/ 2732087 h 4505325"/>
              <a:gd name="connsiteX6" fmla="*/ 12192000 w 12192001"/>
              <a:gd name="connsiteY6" fmla="*/ 3754422 h 4505325"/>
              <a:gd name="connsiteX7" fmla="*/ 11441097 w 12192001"/>
              <a:gd name="connsiteY7" fmla="*/ 4505325 h 4505325"/>
              <a:gd name="connsiteX8" fmla="*/ 4352926 w 12192001"/>
              <a:gd name="connsiteY8" fmla="*/ 4505325 h 4505325"/>
              <a:gd name="connsiteX9" fmla="*/ 750903 w 12192001"/>
              <a:gd name="connsiteY9" fmla="*/ 4505325 h 4505325"/>
              <a:gd name="connsiteX10" fmla="*/ 0 w 12192001"/>
              <a:gd name="connsiteY10" fmla="*/ 4505325 h 4505325"/>
              <a:gd name="connsiteX11" fmla="*/ 0 w 12192001"/>
              <a:gd name="connsiteY11" fmla="*/ 3754422 h 4505325"/>
              <a:gd name="connsiteX12" fmla="*/ 0 w 12192001"/>
              <a:gd name="connsiteY12" fmla="*/ 1773238 h 4505325"/>
              <a:gd name="connsiteX13" fmla="*/ 0 w 12192001"/>
              <a:gd name="connsiteY13" fmla="*/ 750903 h 4505325"/>
              <a:gd name="connsiteX14" fmla="*/ 750903 w 12192001"/>
              <a:gd name="connsiteY14" fmla="*/ 0 h 450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4505325">
                <a:moveTo>
                  <a:pt x="750903" y="0"/>
                </a:moveTo>
                <a:lnTo>
                  <a:pt x="7839076" y="0"/>
                </a:lnTo>
                <a:lnTo>
                  <a:pt x="11441097" y="0"/>
                </a:lnTo>
                <a:lnTo>
                  <a:pt x="12192001" y="0"/>
                </a:lnTo>
                <a:lnTo>
                  <a:pt x="12192001" y="2732087"/>
                </a:lnTo>
                <a:lnTo>
                  <a:pt x="12192000" y="2732087"/>
                </a:lnTo>
                <a:lnTo>
                  <a:pt x="12192000" y="3754422"/>
                </a:lnTo>
                <a:cubicBezTo>
                  <a:pt x="12192000" y="4169134"/>
                  <a:pt x="11855809" y="4505325"/>
                  <a:pt x="11441097" y="4505325"/>
                </a:cubicBezTo>
                <a:lnTo>
                  <a:pt x="4352926" y="4505325"/>
                </a:lnTo>
                <a:lnTo>
                  <a:pt x="750903" y="4505325"/>
                </a:lnTo>
                <a:lnTo>
                  <a:pt x="0" y="4505325"/>
                </a:lnTo>
                <a:lnTo>
                  <a:pt x="0" y="3754422"/>
                </a:lnTo>
                <a:lnTo>
                  <a:pt x="0" y="1773238"/>
                </a:lnTo>
                <a:lnTo>
                  <a:pt x="0" y="750903"/>
                </a:lnTo>
                <a:cubicBezTo>
                  <a:pt x="0" y="336191"/>
                  <a:pt x="336191" y="0"/>
                  <a:pt x="75090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29000" y="0"/>
            <a:ext cx="8763000" cy="520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88" y="6261099"/>
            <a:ext cx="2360735" cy="48372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페르소나</a:t>
            </a:r>
            <a:endPara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249325" y="4167748"/>
            <a:ext cx="2299939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Name: </a:t>
            </a:r>
            <a:r>
              <a:rPr lang="ko-KR" altLang="en-US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김주혁</a:t>
            </a:r>
            <a:endParaRPr lang="ko-KR" altLang="en-US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984896" y="1576348"/>
            <a:ext cx="1285876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사회초년생</a:t>
            </a:r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7675" y="1416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229656" descr="EMB00000c083e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1" y="1596092"/>
            <a:ext cx="3198305" cy="246818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자유형 19"/>
          <p:cNvSpPr/>
          <p:nvPr/>
        </p:nvSpPr>
        <p:spPr>
          <a:xfrm>
            <a:off x="2249325" y="4635237"/>
            <a:ext cx="2299939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Age: 21</a:t>
            </a:r>
            <a:endParaRPr lang="ko-KR" altLang="en-US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249324" y="5102726"/>
            <a:ext cx="2299939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Location: </a:t>
            </a:r>
            <a:r>
              <a:rPr lang="ko-KR" altLang="en-US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서울특별시 강동구</a:t>
            </a:r>
            <a:endParaRPr lang="ko-KR" altLang="en-US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7810500" y="1573522"/>
            <a:ext cx="1285876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합리적</a:t>
            </a:r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636104" y="1577819"/>
            <a:ext cx="1285876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개방적</a:t>
            </a:r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자유형 27"/>
          <p:cNvSpPr/>
          <p:nvPr/>
        </p:nvSpPr>
        <p:spPr>
          <a:xfrm rot="10800000">
            <a:off x="5586823" y="2428027"/>
            <a:ext cx="5374825" cy="3278448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6442" y="2490366"/>
            <a:ext cx="529520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라이프 스타일</a:t>
            </a:r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살이 된지 이제 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년이 된 대학생 김주혁은 주말에 아르바이트를 하며 대학생활을 보내고  있다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꾸미는 것을 좋아하고 친구들과 어울리는 것을 좋아하는 여는 대학생과 마찬가지의 성격을 지녔는데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최근 들어 고가의 신발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시계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옷에 관심을 가지기 시작했다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목표</a:t>
            </a:r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●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대학생도 되었고 시계 하나쯤은 있어야 할 것 같아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●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내 나이에 적합하고 월급에 무리가 안가는 적당한 가격의 시계를 찾아보자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●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남들이 잘 착용하지 않는 시계 브랜드가 뭐가 있을까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>
            <a:off x="1211765" y="1235379"/>
            <a:ext cx="10067925" cy="4748408"/>
          </a:xfrm>
          <a:custGeom>
            <a:avLst/>
            <a:gdLst>
              <a:gd name="connsiteX0" fmla="*/ 750903 w 12192001"/>
              <a:gd name="connsiteY0" fmla="*/ 0 h 4505325"/>
              <a:gd name="connsiteX1" fmla="*/ 7839076 w 12192001"/>
              <a:gd name="connsiteY1" fmla="*/ 0 h 4505325"/>
              <a:gd name="connsiteX2" fmla="*/ 11441097 w 12192001"/>
              <a:gd name="connsiteY2" fmla="*/ 0 h 4505325"/>
              <a:gd name="connsiteX3" fmla="*/ 12192001 w 12192001"/>
              <a:gd name="connsiteY3" fmla="*/ 0 h 4505325"/>
              <a:gd name="connsiteX4" fmla="*/ 12192001 w 12192001"/>
              <a:gd name="connsiteY4" fmla="*/ 2732087 h 4505325"/>
              <a:gd name="connsiteX5" fmla="*/ 12192000 w 12192001"/>
              <a:gd name="connsiteY5" fmla="*/ 2732087 h 4505325"/>
              <a:gd name="connsiteX6" fmla="*/ 12192000 w 12192001"/>
              <a:gd name="connsiteY6" fmla="*/ 3754422 h 4505325"/>
              <a:gd name="connsiteX7" fmla="*/ 11441097 w 12192001"/>
              <a:gd name="connsiteY7" fmla="*/ 4505325 h 4505325"/>
              <a:gd name="connsiteX8" fmla="*/ 4352926 w 12192001"/>
              <a:gd name="connsiteY8" fmla="*/ 4505325 h 4505325"/>
              <a:gd name="connsiteX9" fmla="*/ 750903 w 12192001"/>
              <a:gd name="connsiteY9" fmla="*/ 4505325 h 4505325"/>
              <a:gd name="connsiteX10" fmla="*/ 0 w 12192001"/>
              <a:gd name="connsiteY10" fmla="*/ 4505325 h 4505325"/>
              <a:gd name="connsiteX11" fmla="*/ 0 w 12192001"/>
              <a:gd name="connsiteY11" fmla="*/ 3754422 h 4505325"/>
              <a:gd name="connsiteX12" fmla="*/ 0 w 12192001"/>
              <a:gd name="connsiteY12" fmla="*/ 1773238 h 4505325"/>
              <a:gd name="connsiteX13" fmla="*/ 0 w 12192001"/>
              <a:gd name="connsiteY13" fmla="*/ 750903 h 4505325"/>
              <a:gd name="connsiteX14" fmla="*/ 750903 w 12192001"/>
              <a:gd name="connsiteY14" fmla="*/ 0 h 450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4505325">
                <a:moveTo>
                  <a:pt x="750903" y="0"/>
                </a:moveTo>
                <a:lnTo>
                  <a:pt x="7839076" y="0"/>
                </a:lnTo>
                <a:lnTo>
                  <a:pt x="11441097" y="0"/>
                </a:lnTo>
                <a:lnTo>
                  <a:pt x="12192001" y="0"/>
                </a:lnTo>
                <a:lnTo>
                  <a:pt x="12192001" y="2732087"/>
                </a:lnTo>
                <a:lnTo>
                  <a:pt x="12192000" y="2732087"/>
                </a:lnTo>
                <a:lnTo>
                  <a:pt x="12192000" y="3754422"/>
                </a:lnTo>
                <a:cubicBezTo>
                  <a:pt x="12192000" y="4169134"/>
                  <a:pt x="11855809" y="4505325"/>
                  <a:pt x="11441097" y="4505325"/>
                </a:cubicBezTo>
                <a:lnTo>
                  <a:pt x="4352926" y="4505325"/>
                </a:lnTo>
                <a:lnTo>
                  <a:pt x="750903" y="4505325"/>
                </a:lnTo>
                <a:lnTo>
                  <a:pt x="0" y="4505325"/>
                </a:lnTo>
                <a:lnTo>
                  <a:pt x="0" y="3754422"/>
                </a:lnTo>
                <a:lnTo>
                  <a:pt x="0" y="1773238"/>
                </a:lnTo>
                <a:lnTo>
                  <a:pt x="0" y="750903"/>
                </a:lnTo>
                <a:cubicBezTo>
                  <a:pt x="0" y="336191"/>
                  <a:pt x="336191" y="0"/>
                  <a:pt x="75090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46" y="1602397"/>
            <a:ext cx="3191910" cy="245557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29000" y="0"/>
            <a:ext cx="8763000" cy="520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788" y="6261099"/>
            <a:ext cx="2360735" cy="48372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34290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8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페르소나</a:t>
            </a:r>
            <a:endPara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249325" y="4167748"/>
            <a:ext cx="2299939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Name: </a:t>
            </a:r>
            <a:r>
              <a:rPr lang="ko-KR" altLang="en-US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김동운</a:t>
            </a:r>
            <a:endParaRPr lang="ko-KR" altLang="en-US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984896" y="1576348"/>
            <a:ext cx="1285876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직장인</a:t>
            </a:r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7675" y="1416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2249325" y="4635237"/>
            <a:ext cx="2299939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Age: 32</a:t>
            </a:r>
            <a:endParaRPr lang="ko-KR" altLang="en-US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249324" y="5102726"/>
            <a:ext cx="2299939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Location: </a:t>
            </a:r>
            <a:r>
              <a:rPr lang="ko-KR" altLang="en-US" sz="12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경기도 안양시</a:t>
            </a:r>
            <a:endParaRPr lang="ko-KR" altLang="en-US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7810500" y="1573522"/>
            <a:ext cx="1285876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호불호</a:t>
            </a:r>
            <a:r>
              <a:rPr lang="ko-KR" altLang="en-US" sz="14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없음</a:t>
            </a:r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9636104" y="1577819"/>
            <a:ext cx="1285876" cy="447675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야외활동</a:t>
            </a:r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자유형 27"/>
          <p:cNvSpPr/>
          <p:nvPr/>
        </p:nvSpPr>
        <p:spPr>
          <a:xfrm rot="10800000">
            <a:off x="5586823" y="2428027"/>
            <a:ext cx="5374825" cy="3278448"/>
          </a:xfrm>
          <a:custGeom>
            <a:avLst/>
            <a:gdLst>
              <a:gd name="connsiteX0" fmla="*/ 331794 w 4105275"/>
              <a:gd name="connsiteY0" fmla="*/ 0 h 1905000"/>
              <a:gd name="connsiteX1" fmla="*/ 2438400 w 4105275"/>
              <a:gd name="connsiteY1" fmla="*/ 0 h 1905000"/>
              <a:gd name="connsiteX2" fmla="*/ 3773481 w 4105275"/>
              <a:gd name="connsiteY2" fmla="*/ 0 h 1905000"/>
              <a:gd name="connsiteX3" fmla="*/ 4105275 w 4105275"/>
              <a:gd name="connsiteY3" fmla="*/ 0 h 1905000"/>
              <a:gd name="connsiteX4" fmla="*/ 4105275 w 4105275"/>
              <a:gd name="connsiteY4" fmla="*/ 317506 h 1905000"/>
              <a:gd name="connsiteX5" fmla="*/ 4105275 w 4105275"/>
              <a:gd name="connsiteY5" fmla="*/ 762609 h 1905000"/>
              <a:gd name="connsiteX6" fmla="*/ 4105275 w 4105275"/>
              <a:gd name="connsiteY6" fmla="*/ 1587494 h 1905000"/>
              <a:gd name="connsiteX7" fmla="*/ 4105274 w 4105275"/>
              <a:gd name="connsiteY7" fmla="*/ 1587499 h 1905000"/>
              <a:gd name="connsiteX8" fmla="*/ 4105274 w 4105275"/>
              <a:gd name="connsiteY8" fmla="*/ 1904999 h 1905000"/>
              <a:gd name="connsiteX9" fmla="*/ 3773491 w 4105275"/>
              <a:gd name="connsiteY9" fmla="*/ 1904999 h 1905000"/>
              <a:gd name="connsiteX10" fmla="*/ 3773481 w 4105275"/>
              <a:gd name="connsiteY10" fmla="*/ 1905000 h 1905000"/>
              <a:gd name="connsiteX11" fmla="*/ 1666875 w 4105275"/>
              <a:gd name="connsiteY11" fmla="*/ 1905000 h 1905000"/>
              <a:gd name="connsiteX12" fmla="*/ 331794 w 4105275"/>
              <a:gd name="connsiteY12" fmla="*/ 1905000 h 1905000"/>
              <a:gd name="connsiteX13" fmla="*/ 0 w 4105275"/>
              <a:gd name="connsiteY13" fmla="*/ 1905000 h 1905000"/>
              <a:gd name="connsiteX14" fmla="*/ 0 w 4105275"/>
              <a:gd name="connsiteY14" fmla="*/ 1587494 h 1905000"/>
              <a:gd name="connsiteX15" fmla="*/ 0 w 4105275"/>
              <a:gd name="connsiteY15" fmla="*/ 1108073 h 1905000"/>
              <a:gd name="connsiteX16" fmla="*/ 0 w 4105275"/>
              <a:gd name="connsiteY16" fmla="*/ 317506 h 1905000"/>
              <a:gd name="connsiteX17" fmla="*/ 331794 w 410527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05275" h="1905000">
                <a:moveTo>
                  <a:pt x="331794" y="0"/>
                </a:moveTo>
                <a:lnTo>
                  <a:pt x="2438400" y="0"/>
                </a:lnTo>
                <a:lnTo>
                  <a:pt x="3773481" y="0"/>
                </a:lnTo>
                <a:lnTo>
                  <a:pt x="4105275" y="0"/>
                </a:lnTo>
                <a:lnTo>
                  <a:pt x="4105275" y="317506"/>
                </a:lnTo>
                <a:lnTo>
                  <a:pt x="4105275" y="762609"/>
                </a:lnTo>
                <a:lnTo>
                  <a:pt x="4105275" y="1587494"/>
                </a:lnTo>
                <a:lnTo>
                  <a:pt x="4105274" y="1587499"/>
                </a:lnTo>
                <a:lnTo>
                  <a:pt x="4105274" y="1904999"/>
                </a:lnTo>
                <a:lnTo>
                  <a:pt x="3773491" y="1904999"/>
                </a:lnTo>
                <a:lnTo>
                  <a:pt x="3773481" y="1905000"/>
                </a:lnTo>
                <a:lnTo>
                  <a:pt x="1666875" y="1905000"/>
                </a:lnTo>
                <a:lnTo>
                  <a:pt x="331794" y="1905000"/>
                </a:lnTo>
                <a:lnTo>
                  <a:pt x="0" y="1905000"/>
                </a:lnTo>
                <a:lnTo>
                  <a:pt x="0" y="1587494"/>
                </a:lnTo>
                <a:lnTo>
                  <a:pt x="0" y="1108073"/>
                </a:lnTo>
                <a:lnTo>
                  <a:pt x="0" y="317506"/>
                </a:lnTo>
                <a:cubicBezTo>
                  <a:pt x="0" y="142152"/>
                  <a:pt x="148549" y="0"/>
                  <a:pt x="33179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6442" y="2490366"/>
            <a:ext cx="52952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라이프 스타일</a:t>
            </a:r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김동운 씨는 평범한 직장인으로 다이어트로 시작한 운동에 빠져 항상 주말에 야외 </a:t>
            </a:r>
            <a:r>
              <a:rPr lang="ko-KR" altLang="en-US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액티비티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활동을 하러 다닌다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최근에는 친구가 소개해준 패러글라이딩과 서핑에 푹 빠져 주말이 오기만을 기다린다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2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4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목표</a:t>
            </a:r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●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서핑하다가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시계를 빠뜨렸는데 시계 하나 새로 사야겠다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●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방수도 되고 라이트도 되는 시계 어디 없을까</a:t>
            </a:r>
            <a:r>
              <a:rPr lang="en-US" altLang="ko-KR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r>
              <a:rPr lang="ko-KR" altLang="en-US" sz="9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●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가격은 상관없고 좀 튼튼하고 오래가는 </a:t>
            </a:r>
            <a:r>
              <a:rPr lang="ko-KR" altLang="en-US" sz="12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시계면</a:t>
            </a:r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좋겠어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/>
          <p:cNvSpPr/>
          <p:nvPr/>
        </p:nvSpPr>
        <p:spPr>
          <a:xfrm>
            <a:off x="4657723" y="0"/>
            <a:ext cx="3143252" cy="6858000"/>
          </a:xfrm>
          <a:custGeom>
            <a:avLst/>
            <a:gdLst>
              <a:gd name="connsiteX0" fmla="*/ 663800 w 3143252"/>
              <a:gd name="connsiteY0" fmla="*/ 0 h 6858000"/>
              <a:gd name="connsiteX1" fmla="*/ 2170717 w 3143252"/>
              <a:gd name="connsiteY1" fmla="*/ 0 h 6858000"/>
              <a:gd name="connsiteX2" fmla="*/ 2170717 w 3143252"/>
              <a:gd name="connsiteY2" fmla="*/ 2342111 h 6858000"/>
              <a:gd name="connsiteX3" fmla="*/ 2190352 w 3143252"/>
              <a:gd name="connsiteY3" fmla="*/ 2354351 h 6858000"/>
              <a:gd name="connsiteX4" fmla="*/ 2679214 w 3143252"/>
              <a:gd name="connsiteY4" fmla="*/ 3035157 h 6858000"/>
              <a:gd name="connsiteX5" fmla="*/ 2702791 w 3143252"/>
              <a:gd name="connsiteY5" fmla="*/ 3125550 h 6858000"/>
              <a:gd name="connsiteX6" fmla="*/ 2715109 w 3143252"/>
              <a:gd name="connsiteY6" fmla="*/ 3116382 h 6858000"/>
              <a:gd name="connsiteX7" fmla="*/ 2746033 w 3143252"/>
              <a:gd name="connsiteY7" fmla="*/ 3109489 h 6858000"/>
              <a:gd name="connsiteX8" fmla="*/ 3063806 w 3143252"/>
              <a:gd name="connsiteY8" fmla="*/ 3109489 h 6858000"/>
              <a:gd name="connsiteX9" fmla="*/ 3143252 w 3143252"/>
              <a:gd name="connsiteY9" fmla="*/ 3197190 h 6858000"/>
              <a:gd name="connsiteX10" fmla="*/ 3143252 w 3143252"/>
              <a:gd name="connsiteY10" fmla="*/ 3653754 h 6858000"/>
              <a:gd name="connsiteX11" fmla="*/ 3063806 w 3143252"/>
              <a:gd name="connsiteY11" fmla="*/ 3741455 h 6858000"/>
              <a:gd name="connsiteX12" fmla="*/ 2746033 w 3143252"/>
              <a:gd name="connsiteY12" fmla="*/ 3741455 h 6858000"/>
              <a:gd name="connsiteX13" fmla="*/ 2715109 w 3143252"/>
              <a:gd name="connsiteY13" fmla="*/ 3734563 h 6858000"/>
              <a:gd name="connsiteX14" fmla="*/ 2707772 w 3143252"/>
              <a:gd name="connsiteY14" fmla="*/ 3729102 h 6858000"/>
              <a:gd name="connsiteX15" fmla="*/ 2679214 w 3143252"/>
              <a:gd name="connsiteY15" fmla="*/ 3838590 h 6858000"/>
              <a:gd name="connsiteX16" fmla="*/ 2190352 w 3143252"/>
              <a:gd name="connsiteY16" fmla="*/ 4519396 h 6858000"/>
              <a:gd name="connsiteX17" fmla="*/ 2170716 w 3143252"/>
              <a:gd name="connsiteY17" fmla="*/ 4531636 h 6858000"/>
              <a:gd name="connsiteX18" fmla="*/ 2170716 w 3143252"/>
              <a:gd name="connsiteY18" fmla="*/ 6858000 h 6858000"/>
              <a:gd name="connsiteX19" fmla="*/ 663799 w 3143252"/>
              <a:gd name="connsiteY19" fmla="*/ 6858000 h 6858000"/>
              <a:gd name="connsiteX20" fmla="*/ 663799 w 3143252"/>
              <a:gd name="connsiteY20" fmla="*/ 4592750 h 6858000"/>
              <a:gd name="connsiteX21" fmla="*/ 604202 w 3143252"/>
              <a:gd name="connsiteY21" fmla="*/ 4557059 h 6858000"/>
              <a:gd name="connsiteX22" fmla="*/ 0 w 3143252"/>
              <a:gd name="connsiteY22" fmla="*/ 3436873 h 6858000"/>
              <a:gd name="connsiteX23" fmla="*/ 604202 w 3143252"/>
              <a:gd name="connsiteY23" fmla="*/ 2316687 h 6858000"/>
              <a:gd name="connsiteX24" fmla="*/ 663800 w 3143252"/>
              <a:gd name="connsiteY24" fmla="*/ 228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43252" h="6858000">
                <a:moveTo>
                  <a:pt x="663800" y="0"/>
                </a:moveTo>
                <a:lnTo>
                  <a:pt x="2170717" y="0"/>
                </a:lnTo>
                <a:lnTo>
                  <a:pt x="2170717" y="2342111"/>
                </a:lnTo>
                <a:lnTo>
                  <a:pt x="2190352" y="2354351"/>
                </a:lnTo>
                <a:cubicBezTo>
                  <a:pt x="2418995" y="2522908"/>
                  <a:pt x="2592458" y="2760203"/>
                  <a:pt x="2679214" y="3035157"/>
                </a:cubicBezTo>
                <a:lnTo>
                  <a:pt x="2702791" y="3125550"/>
                </a:lnTo>
                <a:lnTo>
                  <a:pt x="2715109" y="3116382"/>
                </a:lnTo>
                <a:cubicBezTo>
                  <a:pt x="2724615" y="3111943"/>
                  <a:pt x="2735064" y="3109489"/>
                  <a:pt x="2746033" y="3109489"/>
                </a:cubicBezTo>
                <a:lnTo>
                  <a:pt x="3063806" y="3109489"/>
                </a:lnTo>
                <a:cubicBezTo>
                  <a:pt x="3107683" y="3109489"/>
                  <a:pt x="3143252" y="3148754"/>
                  <a:pt x="3143252" y="3197190"/>
                </a:cubicBezTo>
                <a:lnTo>
                  <a:pt x="3143252" y="3653754"/>
                </a:lnTo>
                <a:cubicBezTo>
                  <a:pt x="3143252" y="3702190"/>
                  <a:pt x="3107683" y="3741455"/>
                  <a:pt x="3063806" y="3741455"/>
                </a:cubicBezTo>
                <a:lnTo>
                  <a:pt x="2746033" y="3741455"/>
                </a:lnTo>
                <a:cubicBezTo>
                  <a:pt x="2735064" y="3741455"/>
                  <a:pt x="2724615" y="3739001"/>
                  <a:pt x="2715109" y="3734563"/>
                </a:cubicBezTo>
                <a:lnTo>
                  <a:pt x="2707772" y="3729102"/>
                </a:lnTo>
                <a:lnTo>
                  <a:pt x="2679214" y="3838590"/>
                </a:lnTo>
                <a:cubicBezTo>
                  <a:pt x="2592458" y="4113543"/>
                  <a:pt x="2418995" y="4350839"/>
                  <a:pt x="2190352" y="4519396"/>
                </a:cubicBezTo>
                <a:lnTo>
                  <a:pt x="2170716" y="4531636"/>
                </a:lnTo>
                <a:lnTo>
                  <a:pt x="2170716" y="6858000"/>
                </a:lnTo>
                <a:lnTo>
                  <a:pt x="663799" y="6858000"/>
                </a:lnTo>
                <a:lnTo>
                  <a:pt x="663799" y="4592750"/>
                </a:lnTo>
                <a:lnTo>
                  <a:pt x="604202" y="4557059"/>
                </a:lnTo>
                <a:cubicBezTo>
                  <a:pt x="239670" y="4314293"/>
                  <a:pt x="0" y="3903174"/>
                  <a:pt x="0" y="3436873"/>
                </a:cubicBezTo>
                <a:cubicBezTo>
                  <a:pt x="0" y="2970573"/>
                  <a:pt x="239670" y="2559453"/>
                  <a:pt x="604202" y="2316687"/>
                </a:cubicBezTo>
                <a:lnTo>
                  <a:pt x="663800" y="228479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53200"/>
            <a:ext cx="457199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G-SHOCK Homepage Renewal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10126" y="3082751"/>
            <a:ext cx="1457451" cy="692498"/>
            <a:chOff x="5359091" y="3786634"/>
            <a:chExt cx="1457451" cy="6924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359091" y="3786634"/>
              <a:ext cx="1457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3.</a:t>
              </a:r>
              <a:r>
                <a:rPr lang="ko-KR" altLang="en-US" sz="3600" b="1" dirty="0" smtClean="0">
                  <a:solidFill>
                    <a:schemeClr val="bg1">
                      <a:lumMod val="8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Bold" panose="00000800000000000000" pitchFamily="2" charset="-127"/>
                </a:rPr>
                <a:t>기획</a:t>
              </a:r>
              <a:endPara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995451" y="417135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268402"/>
            <a:ext cx="2349500" cy="5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</TotalTime>
  <Words>283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KoPubWorld돋움체 Bold</vt:lpstr>
      <vt:lpstr>KoPubWorld돋움체 Light</vt:lpstr>
      <vt:lpstr>Noto Sans KR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LINE</cp:lastModifiedBy>
  <cp:revision>156</cp:revision>
  <cp:lastPrinted>2019-07-03T02:33:59Z</cp:lastPrinted>
  <dcterms:created xsi:type="dcterms:W3CDTF">2019-07-01T23:26:37Z</dcterms:created>
  <dcterms:modified xsi:type="dcterms:W3CDTF">2021-10-27T08:39:05Z</dcterms:modified>
</cp:coreProperties>
</file>