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90" r:id="rId4"/>
    <p:sldId id="259" r:id="rId5"/>
    <p:sldId id="289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FF1"/>
    <a:srgbClr val="EE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2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2ae311ea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92ae311ea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2ae311ea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92ae311ea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41206" y="3406949"/>
            <a:ext cx="4602435" cy="1395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Integrantes</a:t>
            </a:r>
            <a:r>
              <a:rPr lang="en" dirty="0"/>
              <a:t>:</a:t>
            </a:r>
            <a:br>
              <a:rPr lang="en" dirty="0"/>
            </a:br>
            <a:endParaRPr lang="en" dirty="0"/>
          </a:p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PE" sz="1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 Quispe Arqque Dario Ruben	U18100879</a:t>
            </a:r>
            <a:endParaRPr lang="es-ES" sz="1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PE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 </a:t>
            </a:r>
            <a:r>
              <a:rPr lang="es-PE" sz="1400" kern="1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Ticlla</a:t>
            </a:r>
            <a:r>
              <a:rPr lang="es-PE" sz="1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Livia Jeiner </a:t>
            </a:r>
            <a:r>
              <a:rPr lang="es-PE" sz="1400" kern="1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Jeanpier</a:t>
            </a:r>
            <a:r>
              <a:rPr lang="es-PE" sz="1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U19203592</a:t>
            </a:r>
            <a:endParaRPr lang="es-ES" sz="1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41206" y="142882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La Perla</a:t>
            </a:r>
            <a:endParaRPr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34B8643-6A6D-5389-F714-A3FB12AE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39427">
            <a:off x="5890383" y="881651"/>
            <a:ext cx="1923856" cy="3875674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777589B4-0067-1C66-F6CF-0005307F1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912" y="279362"/>
            <a:ext cx="1543017" cy="370725"/>
          </a:xfrm>
          <a:prstGeom prst="rect">
            <a:avLst/>
          </a:prstGeom>
        </p:spPr>
      </p:pic>
      <p:sp>
        <p:nvSpPr>
          <p:cNvPr id="10" name="Google Shape;82;p21">
            <a:extLst>
              <a:ext uri="{FF2B5EF4-FFF2-40B4-BE49-F238E27FC236}">
                <a16:creationId xmlns:a16="http://schemas.microsoft.com/office/drawing/2014/main" id="{0555537F-7CE4-BC25-7076-25441BF1C321}"/>
              </a:ext>
            </a:extLst>
          </p:cNvPr>
          <p:cNvSpPr txBox="1">
            <a:spLocks/>
          </p:cNvSpPr>
          <p:nvPr/>
        </p:nvSpPr>
        <p:spPr>
          <a:xfrm>
            <a:off x="437918" y="-219573"/>
            <a:ext cx="4438883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 de Aplicaciones Empresariales con Android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DC64E976-87AB-2098-9105-CCDF854A2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868" y="1010286"/>
            <a:ext cx="4350316" cy="3507988"/>
          </a:xfrm>
          <a:prstGeom prst="rect">
            <a:avLst/>
          </a:prstGeom>
        </p:spPr>
      </p:pic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22" name="Google Shape;122;p14"/>
          <p:cNvSpPr txBox="1"/>
          <p:nvPr/>
        </p:nvSpPr>
        <p:spPr>
          <a:xfrm>
            <a:off x="622816" y="1336460"/>
            <a:ext cx="4291155" cy="247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Perú, existen muchos restaurantes que compiten entre sí para ofrecer la mejor calidad en la elaboración de sus platillos. Sin embargo, a pesar de este aumento en la calidad de la comida, muchos restaurantes presentan sistemas de pedidos ineficaces que causan retrasos a la hora de solicitar un pedido. Esto puede afectar negativamente la experiencia del cliente y disminuir su satisfacción con el servicio del restaurante.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lo tanto, para mejorar la calidad del servicio y aumentar la satisfacción del cliente, sería necesario desarrollar una aplicación móvil que permita mejorar la eficiencia del sistema de pedidos y evitar retrasos en la entrega de los platillos para el restaurante “La Perla”.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Razones</a:t>
            </a:r>
            <a:endParaRPr dirty="0"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630250" y="774837"/>
            <a:ext cx="4581088" cy="1663562"/>
            <a:chOff x="616500" y="1491564"/>
            <a:chExt cx="2225745" cy="1168774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616500" y="1491564"/>
              <a:ext cx="1420456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Cualitativa</a:t>
              </a:r>
              <a:endParaRPr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616500" y="1922175"/>
              <a:ext cx="2225745" cy="738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principal razón cualitativa es mejorar la calidad del servicio al cliente al tener un sistema de pedidos sofisticado y eficiente, lo que permite evitar inconvenientes a la hora de realizar compras y mejorar la experiencia del cliente. Además, una aplicación móvil puede ayudar a aumentar el prestigio del restaurante al ser recomendado por los clientes satisfechos donde se estima incrementar la tasa de recomendación en un 30%.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578559" y="2597483"/>
            <a:ext cx="4632779" cy="1506166"/>
            <a:chOff x="616475" y="3299834"/>
            <a:chExt cx="1935575" cy="961691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616475" y="329983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Cuantitativa</a:t>
              </a:r>
              <a:endParaRPr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30250" y="3734425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principal razón es el desarrollo de una aplicación móvil puede aumentar la eficiencia en el proceso de pedidos en un 70% y reducir los costos asociados con los errores y retrasos en el servicio en un 30%. Esto puede traducirse en un aumento en la satisfacción del cliente y, por lo tanto, en un aumento en las ventas y ganancias para el restaurante.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" name="Gráfico 6">
            <a:extLst>
              <a:ext uri="{FF2B5EF4-FFF2-40B4-BE49-F238E27FC236}">
                <a16:creationId xmlns:a16="http://schemas.microsoft.com/office/drawing/2014/main" id="{C955818D-D36B-F3FD-DE20-D9A456065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232833" y="680688"/>
            <a:ext cx="4570623" cy="39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7ACC0B8-D863-764B-0C24-01037C938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34" y="1136566"/>
            <a:ext cx="4702533" cy="3350828"/>
          </a:xfrm>
          <a:prstGeom prst="rect">
            <a:avLst/>
          </a:prstGeom>
        </p:spPr>
      </p:pic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 y Objetivos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4" name="Google Shape;394;p16"/>
          <p:cNvGrpSpPr/>
          <p:nvPr/>
        </p:nvGrpSpPr>
        <p:grpSpPr>
          <a:xfrm>
            <a:off x="616474" y="880721"/>
            <a:ext cx="3955526" cy="1227050"/>
            <a:chOff x="616475" y="880720"/>
            <a:chExt cx="1921826" cy="957711"/>
          </a:xfrm>
        </p:grpSpPr>
        <p:sp>
          <p:nvSpPr>
            <p:cNvPr id="395" name="Google Shape;395;p16"/>
            <p:cNvSpPr txBox="1"/>
            <p:nvPr/>
          </p:nvSpPr>
          <p:spPr>
            <a:xfrm flipH="1">
              <a:off x="616475" y="880720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Alcance</a:t>
              </a:r>
            </a:p>
          </p:txBody>
        </p:sp>
        <p:sp>
          <p:nvSpPr>
            <p:cNvPr id="396" name="Google Shape;396;p16"/>
            <p:cNvSpPr txBox="1"/>
            <p:nvPr/>
          </p:nvSpPr>
          <p:spPr>
            <a:xfrm flipH="1">
              <a:off x="616501" y="1311330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El desarrollo de una aplicación móvil para el restaurante “La Perla” incluye la definición de los requisitos y necesidades del cliente, el diseño y desarrollo de la aplicación móvil.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" name="Google Shape;401;p16"/>
          <p:cNvSpPr txBox="1"/>
          <p:nvPr/>
        </p:nvSpPr>
        <p:spPr>
          <a:xfrm flipH="1">
            <a:off x="2990204" y="1415394"/>
            <a:ext cx="1519009" cy="46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" name="Google Shape;394;p16">
            <a:extLst>
              <a:ext uri="{FF2B5EF4-FFF2-40B4-BE49-F238E27FC236}">
                <a16:creationId xmlns:a16="http://schemas.microsoft.com/office/drawing/2014/main" id="{57D0E20B-9464-4E1B-F5EF-59AD18730350}"/>
              </a:ext>
            </a:extLst>
          </p:cNvPr>
          <p:cNvGrpSpPr/>
          <p:nvPr/>
        </p:nvGrpSpPr>
        <p:grpSpPr>
          <a:xfrm>
            <a:off x="616474" y="3215628"/>
            <a:ext cx="2614389" cy="1411169"/>
            <a:chOff x="616475" y="880720"/>
            <a:chExt cx="1921826" cy="957710"/>
          </a:xfrm>
        </p:grpSpPr>
        <p:sp>
          <p:nvSpPr>
            <p:cNvPr id="5" name="Google Shape;395;p16">
              <a:extLst>
                <a:ext uri="{FF2B5EF4-FFF2-40B4-BE49-F238E27FC236}">
                  <a16:creationId xmlns:a16="http://schemas.microsoft.com/office/drawing/2014/main" id="{D170A1AE-F631-18A1-7E69-2E61738E35BB}"/>
                </a:ext>
              </a:extLst>
            </p:cNvPr>
            <p:cNvSpPr txBox="1"/>
            <p:nvPr/>
          </p:nvSpPr>
          <p:spPr>
            <a:xfrm flipH="1">
              <a:off x="616475" y="880720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General</a:t>
              </a:r>
              <a:endPara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396;p16">
              <a:extLst>
                <a:ext uri="{FF2B5EF4-FFF2-40B4-BE49-F238E27FC236}">
                  <a16:creationId xmlns:a16="http://schemas.microsoft.com/office/drawing/2014/main" id="{3324F61C-3559-8DDE-9656-DECC1CB88E39}"/>
                </a:ext>
              </a:extLst>
            </p:cNvPr>
            <p:cNvSpPr txBox="1"/>
            <p:nvPr/>
          </p:nvSpPr>
          <p:spPr>
            <a:xfrm flipH="1">
              <a:off x="616501" y="1311330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Lograr satisfacer las necesidades y requerimientos del cliente al ofrecer un servicio de calidad a través de la aplicación móvil eficiente e intuitiva.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oogle Shape;394;p16">
            <a:extLst>
              <a:ext uri="{FF2B5EF4-FFF2-40B4-BE49-F238E27FC236}">
                <a16:creationId xmlns:a16="http://schemas.microsoft.com/office/drawing/2014/main" id="{C6D74261-737B-6C18-BAE5-A34E5721349F}"/>
              </a:ext>
            </a:extLst>
          </p:cNvPr>
          <p:cNvGrpSpPr/>
          <p:nvPr/>
        </p:nvGrpSpPr>
        <p:grpSpPr>
          <a:xfrm>
            <a:off x="3230863" y="3215629"/>
            <a:ext cx="4314795" cy="1423369"/>
            <a:chOff x="616475" y="880720"/>
            <a:chExt cx="1921826" cy="957710"/>
          </a:xfrm>
        </p:grpSpPr>
        <p:sp>
          <p:nvSpPr>
            <p:cNvPr id="8" name="Google Shape;395;p16">
              <a:extLst>
                <a:ext uri="{FF2B5EF4-FFF2-40B4-BE49-F238E27FC236}">
                  <a16:creationId xmlns:a16="http://schemas.microsoft.com/office/drawing/2014/main" id="{FF87B62B-D37A-305F-68E6-A645DF3AFC44}"/>
                </a:ext>
              </a:extLst>
            </p:cNvPr>
            <p:cNvSpPr txBox="1"/>
            <p:nvPr/>
          </p:nvSpPr>
          <p:spPr>
            <a:xfrm flipH="1">
              <a:off x="616475" y="880720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Específicos</a:t>
              </a:r>
              <a:endPara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96;p16">
              <a:extLst>
                <a:ext uri="{FF2B5EF4-FFF2-40B4-BE49-F238E27FC236}">
                  <a16:creationId xmlns:a16="http://schemas.microsoft.com/office/drawing/2014/main" id="{CEE22064-FAF6-233C-35ED-B5E8B0AE67A8}"/>
                </a:ext>
              </a:extLst>
            </p:cNvPr>
            <p:cNvSpPr txBox="1"/>
            <p:nvPr/>
          </p:nvSpPr>
          <p:spPr>
            <a:xfrm flipH="1">
              <a:off x="616501" y="1311330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Ofrecer un aplicativo con un sistema dinámico y de navegación sencilla, evitando que el uso de la app sea tedioso para el cliente.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Mejorar la eficiencia del sistema de pedidos para reducir los errores y retrasos en el servicio.</a:t>
              </a:r>
            </a:p>
          </p:txBody>
        </p:sp>
      </p:grpSp>
      <p:sp>
        <p:nvSpPr>
          <p:cNvPr id="10" name="Google Shape;442;p17">
            <a:extLst>
              <a:ext uri="{FF2B5EF4-FFF2-40B4-BE49-F238E27FC236}">
                <a16:creationId xmlns:a16="http://schemas.microsoft.com/office/drawing/2014/main" id="{8025B875-6FC8-11B2-39DF-DD387BDBC32F}"/>
              </a:ext>
            </a:extLst>
          </p:cNvPr>
          <p:cNvSpPr txBox="1"/>
          <p:nvPr/>
        </p:nvSpPr>
        <p:spPr>
          <a:xfrm flipH="1">
            <a:off x="616474" y="2871853"/>
            <a:ext cx="1234628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Objetivos: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E9A4CDC-56E7-0378-A443-21505DDBC99C}"/>
              </a:ext>
            </a:extLst>
          </p:cNvPr>
          <p:cNvSpPr/>
          <p:nvPr/>
        </p:nvSpPr>
        <p:spPr>
          <a:xfrm>
            <a:off x="1355810" y="2724233"/>
            <a:ext cx="5716255" cy="1210010"/>
          </a:xfrm>
          <a:custGeom>
            <a:avLst/>
            <a:gdLst>
              <a:gd name="connsiteX0" fmla="*/ -51 w 5716255"/>
              <a:gd name="connsiteY0" fmla="*/ -46 h 1210010"/>
              <a:gd name="connsiteX1" fmla="*/ 659187 w 5716255"/>
              <a:gd name="connsiteY1" fmla="*/ 995539 h 1210010"/>
              <a:gd name="connsiteX2" fmla="*/ 4161744 w 5716255"/>
              <a:gd name="connsiteY2" fmla="*/ 954406 h 1210010"/>
              <a:gd name="connsiteX3" fmla="*/ 5716204 w 5716255"/>
              <a:gd name="connsiteY3" fmla="*/ 65766 h 12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6255" h="1210010">
                <a:moveTo>
                  <a:pt x="-51" y="-46"/>
                </a:moveTo>
                <a:cubicBezTo>
                  <a:pt x="101957" y="435960"/>
                  <a:pt x="317904" y="812852"/>
                  <a:pt x="659187" y="995539"/>
                </a:cubicBezTo>
                <a:cubicBezTo>
                  <a:pt x="1368430" y="1375193"/>
                  <a:pt x="2967959" y="1179402"/>
                  <a:pt x="4161744" y="954406"/>
                </a:cubicBezTo>
                <a:cubicBezTo>
                  <a:pt x="4764966" y="841104"/>
                  <a:pt x="5312505" y="528091"/>
                  <a:pt x="5716204" y="65766"/>
                </a:cubicBezTo>
                <a:close/>
              </a:path>
            </a:pathLst>
          </a:custGeom>
          <a:solidFill>
            <a:srgbClr val="6C63FF">
              <a:alpha val="10000"/>
            </a:srgbClr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D859671-14AE-221F-7DC6-029E2A821E1C}"/>
              </a:ext>
            </a:extLst>
          </p:cNvPr>
          <p:cNvSpPr/>
          <p:nvPr/>
        </p:nvSpPr>
        <p:spPr>
          <a:xfrm>
            <a:off x="1520752" y="197695"/>
            <a:ext cx="6208847" cy="802965"/>
          </a:xfrm>
          <a:custGeom>
            <a:avLst/>
            <a:gdLst>
              <a:gd name="connsiteX0" fmla="*/ 6095094 w 6208847"/>
              <a:gd name="connsiteY0" fmla="*/ 474328 h 802965"/>
              <a:gd name="connsiteX1" fmla="*/ 5440087 w 6208847"/>
              <a:gd name="connsiteY1" fmla="*/ 474328 h 802965"/>
              <a:gd name="connsiteX2" fmla="*/ 5383441 w 6208847"/>
              <a:gd name="connsiteY2" fmla="*/ 417712 h 802965"/>
              <a:gd name="connsiteX3" fmla="*/ 5440087 w 6208847"/>
              <a:gd name="connsiteY3" fmla="*/ 361096 h 802965"/>
              <a:gd name="connsiteX4" fmla="*/ 5553319 w 6208847"/>
              <a:gd name="connsiteY4" fmla="*/ 361096 h 802965"/>
              <a:gd name="connsiteX5" fmla="*/ 5496674 w 6208847"/>
              <a:gd name="connsiteY5" fmla="*/ 304480 h 802965"/>
              <a:gd name="connsiteX6" fmla="*/ 5553319 w 6208847"/>
              <a:gd name="connsiteY6" fmla="*/ 247864 h 802965"/>
              <a:gd name="connsiteX7" fmla="*/ 5472464 w 6208847"/>
              <a:gd name="connsiteY7" fmla="*/ 247864 h 802965"/>
              <a:gd name="connsiteX8" fmla="*/ 5415819 w 6208847"/>
              <a:gd name="connsiteY8" fmla="*/ 191248 h 802965"/>
              <a:gd name="connsiteX9" fmla="*/ 5472464 w 6208847"/>
              <a:gd name="connsiteY9" fmla="*/ 134632 h 802965"/>
              <a:gd name="connsiteX10" fmla="*/ 5814335 w 6208847"/>
              <a:gd name="connsiteY10" fmla="*/ 134632 h 802965"/>
              <a:gd name="connsiteX11" fmla="*/ 5547678 w 6208847"/>
              <a:gd name="connsiteY11" fmla="*/ 61122 h 802965"/>
              <a:gd name="connsiteX12" fmla="*/ 4165270 w 6208847"/>
              <a:gd name="connsiteY12" fmla="*/ 102255 h 802965"/>
              <a:gd name="connsiteX13" fmla="*/ 3686134 w 6208847"/>
              <a:gd name="connsiteY13" fmla="*/ 312266 h 802965"/>
              <a:gd name="connsiteX14" fmla="*/ 1060464 w 6208847"/>
              <a:gd name="connsiteY14" fmla="*/ 266550 h 802965"/>
              <a:gd name="connsiteX15" fmla="*/ -51 w 6208847"/>
              <a:gd name="connsiteY15" fmla="*/ 802919 h 802965"/>
              <a:gd name="connsiteX16" fmla="*/ 6208796 w 6208847"/>
              <a:gd name="connsiteY16" fmla="*/ 802919 h 802965"/>
              <a:gd name="connsiteX17" fmla="*/ 6131878 w 6208847"/>
              <a:gd name="connsiteY17" fmla="*/ 460696 h 802965"/>
              <a:gd name="connsiteX18" fmla="*/ 6095094 w 6208847"/>
              <a:gd name="connsiteY18" fmla="*/ 474328 h 8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208847" h="802965">
                <a:moveTo>
                  <a:pt x="6095094" y="474328"/>
                </a:moveTo>
                <a:lnTo>
                  <a:pt x="5440087" y="474328"/>
                </a:lnTo>
                <a:cubicBezTo>
                  <a:pt x="5408826" y="474328"/>
                  <a:pt x="5383441" y="448979"/>
                  <a:pt x="5383441" y="417712"/>
                </a:cubicBezTo>
                <a:cubicBezTo>
                  <a:pt x="5383441" y="386446"/>
                  <a:pt x="5408826" y="361096"/>
                  <a:pt x="5440087" y="361096"/>
                </a:cubicBezTo>
                <a:lnTo>
                  <a:pt x="5553319" y="361096"/>
                </a:lnTo>
                <a:cubicBezTo>
                  <a:pt x="5522058" y="361096"/>
                  <a:pt x="5496674" y="335747"/>
                  <a:pt x="5496674" y="304480"/>
                </a:cubicBezTo>
                <a:cubicBezTo>
                  <a:pt x="5496674" y="273212"/>
                  <a:pt x="5522058" y="247864"/>
                  <a:pt x="5553319" y="247864"/>
                </a:cubicBezTo>
                <a:lnTo>
                  <a:pt x="5472464" y="247864"/>
                </a:lnTo>
                <a:cubicBezTo>
                  <a:pt x="5441203" y="247864"/>
                  <a:pt x="5415819" y="222516"/>
                  <a:pt x="5415819" y="191248"/>
                </a:cubicBezTo>
                <a:cubicBezTo>
                  <a:pt x="5415819" y="159980"/>
                  <a:pt x="5441203" y="134632"/>
                  <a:pt x="5472464" y="134632"/>
                </a:cubicBezTo>
                <a:lnTo>
                  <a:pt x="5814335" y="134632"/>
                </a:lnTo>
                <a:cubicBezTo>
                  <a:pt x="5738474" y="99375"/>
                  <a:pt x="5649804" y="74285"/>
                  <a:pt x="5547678" y="61122"/>
                </a:cubicBezTo>
                <a:cubicBezTo>
                  <a:pt x="4615496" y="-58633"/>
                  <a:pt x="4282675" y="20577"/>
                  <a:pt x="4165270" y="102255"/>
                </a:cubicBezTo>
                <a:cubicBezTo>
                  <a:pt x="4020425" y="202736"/>
                  <a:pt x="3858832" y="276657"/>
                  <a:pt x="3686134" y="312266"/>
                </a:cubicBezTo>
                <a:cubicBezTo>
                  <a:pt x="3110983" y="430904"/>
                  <a:pt x="2035366" y="573693"/>
                  <a:pt x="1060464" y="266550"/>
                </a:cubicBezTo>
                <a:cubicBezTo>
                  <a:pt x="575922" y="113772"/>
                  <a:pt x="215777" y="371849"/>
                  <a:pt x="-51" y="802919"/>
                </a:cubicBezTo>
                <a:lnTo>
                  <a:pt x="6208796" y="802919"/>
                </a:lnTo>
                <a:cubicBezTo>
                  <a:pt x="6200687" y="677641"/>
                  <a:pt x="6176419" y="562000"/>
                  <a:pt x="6131878" y="460696"/>
                </a:cubicBezTo>
                <a:cubicBezTo>
                  <a:pt x="6121654" y="469504"/>
                  <a:pt x="6108609" y="474340"/>
                  <a:pt x="6095094" y="474328"/>
                </a:cubicBezTo>
                <a:close/>
              </a:path>
            </a:pathLst>
          </a:custGeom>
          <a:solidFill>
            <a:srgbClr val="6C63FF">
              <a:alpha val="10000"/>
            </a:srgbClr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638254B-CE75-BC3F-6297-91A1246B62E7}"/>
              </a:ext>
            </a:extLst>
          </p:cNvPr>
          <p:cNvSpPr/>
          <p:nvPr/>
        </p:nvSpPr>
        <p:spPr>
          <a:xfrm>
            <a:off x="1286120" y="1814322"/>
            <a:ext cx="6189866" cy="970964"/>
          </a:xfrm>
          <a:custGeom>
            <a:avLst/>
            <a:gdLst>
              <a:gd name="connsiteX0" fmla="*/ 14051 w 6189866"/>
              <a:gd name="connsiteY0" fmla="*/ -46 h 970964"/>
              <a:gd name="connsiteX1" fmla="*/ 39435 w 6189866"/>
              <a:gd name="connsiteY1" fmla="*/ 760613 h 970964"/>
              <a:gd name="connsiteX2" fmla="*/ 5790242 w 6189866"/>
              <a:gd name="connsiteY2" fmla="*/ 970918 h 970964"/>
              <a:gd name="connsiteX3" fmla="*/ 6189816 w 6189866"/>
              <a:gd name="connsiteY3" fmla="*/ 361568 h 970964"/>
              <a:gd name="connsiteX4" fmla="*/ 2288566 w 6189866"/>
              <a:gd name="connsiteY4" fmla="*/ 542611 h 970964"/>
              <a:gd name="connsiteX5" fmla="*/ 2175333 w 6189866"/>
              <a:gd name="connsiteY5" fmla="*/ 542611 h 970964"/>
              <a:gd name="connsiteX6" fmla="*/ 2231950 w 6189866"/>
              <a:gd name="connsiteY6" fmla="*/ 599227 h 970964"/>
              <a:gd name="connsiteX7" fmla="*/ 2175333 w 6189866"/>
              <a:gd name="connsiteY7" fmla="*/ 655843 h 970964"/>
              <a:gd name="connsiteX8" fmla="*/ 1520326 w 6189866"/>
              <a:gd name="connsiteY8" fmla="*/ 655843 h 970964"/>
              <a:gd name="connsiteX9" fmla="*/ 1463710 w 6189866"/>
              <a:gd name="connsiteY9" fmla="*/ 599227 h 970964"/>
              <a:gd name="connsiteX10" fmla="*/ 1520326 w 6189866"/>
              <a:gd name="connsiteY10" fmla="*/ 542611 h 970964"/>
              <a:gd name="connsiteX11" fmla="*/ 1633558 w 6189866"/>
              <a:gd name="connsiteY11" fmla="*/ 542611 h 970964"/>
              <a:gd name="connsiteX12" fmla="*/ 1576942 w 6189866"/>
              <a:gd name="connsiteY12" fmla="*/ 485994 h 970964"/>
              <a:gd name="connsiteX13" fmla="*/ 1633558 w 6189866"/>
              <a:gd name="connsiteY13" fmla="*/ 429378 h 970964"/>
              <a:gd name="connsiteX14" fmla="*/ 1552704 w 6189866"/>
              <a:gd name="connsiteY14" fmla="*/ 429378 h 970964"/>
              <a:gd name="connsiteX15" fmla="*/ 1496087 w 6189866"/>
              <a:gd name="connsiteY15" fmla="*/ 372762 h 970964"/>
              <a:gd name="connsiteX16" fmla="*/ 1552704 w 6189866"/>
              <a:gd name="connsiteY16" fmla="*/ 316146 h 970964"/>
              <a:gd name="connsiteX17" fmla="*/ 2207711 w 6189866"/>
              <a:gd name="connsiteY17" fmla="*/ 316146 h 970964"/>
              <a:gd name="connsiteX18" fmla="*/ 2264327 w 6189866"/>
              <a:gd name="connsiteY18" fmla="*/ 372762 h 970964"/>
              <a:gd name="connsiteX19" fmla="*/ 2207711 w 6189866"/>
              <a:gd name="connsiteY19" fmla="*/ 429378 h 970964"/>
              <a:gd name="connsiteX20" fmla="*/ 2288566 w 6189866"/>
              <a:gd name="connsiteY20" fmla="*/ 429378 h 970964"/>
              <a:gd name="connsiteX21" fmla="*/ 2345182 w 6189866"/>
              <a:gd name="connsiteY21" fmla="*/ 485994 h 970964"/>
              <a:gd name="connsiteX22" fmla="*/ 2288566 w 6189866"/>
              <a:gd name="connsiteY22" fmla="*/ 542611 h 97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89866" h="970964">
                <a:moveTo>
                  <a:pt x="14051" y="-46"/>
                </a:moveTo>
                <a:cubicBezTo>
                  <a:pt x="-11110" y="253513"/>
                  <a:pt x="-2575" y="509293"/>
                  <a:pt x="39435" y="760613"/>
                </a:cubicBezTo>
                <a:lnTo>
                  <a:pt x="5790242" y="970918"/>
                </a:lnTo>
                <a:cubicBezTo>
                  <a:pt x="5950307" y="786768"/>
                  <a:pt x="6084751" y="581786"/>
                  <a:pt x="6189816" y="361568"/>
                </a:cubicBezTo>
                <a:close/>
                <a:moveTo>
                  <a:pt x="2288566" y="542611"/>
                </a:moveTo>
                <a:lnTo>
                  <a:pt x="2175333" y="542611"/>
                </a:lnTo>
                <a:cubicBezTo>
                  <a:pt x="2206600" y="542611"/>
                  <a:pt x="2231950" y="567960"/>
                  <a:pt x="2231950" y="599227"/>
                </a:cubicBezTo>
                <a:cubicBezTo>
                  <a:pt x="2231950" y="630493"/>
                  <a:pt x="2206600" y="655843"/>
                  <a:pt x="2175333" y="655843"/>
                </a:cubicBezTo>
                <a:lnTo>
                  <a:pt x="1520326" y="655843"/>
                </a:lnTo>
                <a:cubicBezTo>
                  <a:pt x="1489060" y="655843"/>
                  <a:pt x="1463710" y="630493"/>
                  <a:pt x="1463710" y="599227"/>
                </a:cubicBezTo>
                <a:cubicBezTo>
                  <a:pt x="1463710" y="567960"/>
                  <a:pt x="1489060" y="542611"/>
                  <a:pt x="1520326" y="542611"/>
                </a:cubicBezTo>
                <a:lnTo>
                  <a:pt x="1633558" y="542611"/>
                </a:lnTo>
                <a:cubicBezTo>
                  <a:pt x="1602292" y="542611"/>
                  <a:pt x="1576942" y="517261"/>
                  <a:pt x="1576942" y="485994"/>
                </a:cubicBezTo>
                <a:cubicBezTo>
                  <a:pt x="1576942" y="454728"/>
                  <a:pt x="1602292" y="429378"/>
                  <a:pt x="1633558" y="429378"/>
                </a:cubicBezTo>
                <a:lnTo>
                  <a:pt x="1552704" y="429378"/>
                </a:lnTo>
                <a:cubicBezTo>
                  <a:pt x="1521437" y="429378"/>
                  <a:pt x="1496087" y="404029"/>
                  <a:pt x="1496087" y="372762"/>
                </a:cubicBezTo>
                <a:cubicBezTo>
                  <a:pt x="1496087" y="341496"/>
                  <a:pt x="1521437" y="316146"/>
                  <a:pt x="1552704" y="316146"/>
                </a:cubicBezTo>
                <a:lnTo>
                  <a:pt x="2207711" y="316146"/>
                </a:lnTo>
                <a:cubicBezTo>
                  <a:pt x="2238977" y="316146"/>
                  <a:pt x="2264327" y="341496"/>
                  <a:pt x="2264327" y="372762"/>
                </a:cubicBezTo>
                <a:cubicBezTo>
                  <a:pt x="2264327" y="404029"/>
                  <a:pt x="2238977" y="429378"/>
                  <a:pt x="2207711" y="429378"/>
                </a:cubicBezTo>
                <a:lnTo>
                  <a:pt x="2288566" y="429378"/>
                </a:lnTo>
                <a:cubicBezTo>
                  <a:pt x="2319832" y="429378"/>
                  <a:pt x="2345182" y="454728"/>
                  <a:pt x="2345182" y="485994"/>
                </a:cubicBezTo>
                <a:cubicBezTo>
                  <a:pt x="2345182" y="517261"/>
                  <a:pt x="2319832" y="542611"/>
                  <a:pt x="2288566" y="542611"/>
                </a:cubicBezTo>
                <a:close/>
              </a:path>
            </a:pathLst>
          </a:custGeom>
          <a:solidFill>
            <a:srgbClr val="6C63FF">
              <a:alpha val="10000"/>
            </a:srgbClr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2ABFB04B-F3BB-5782-26C5-8C3171DE5CA4}"/>
              </a:ext>
            </a:extLst>
          </p:cNvPr>
          <p:cNvSpPr/>
          <p:nvPr/>
        </p:nvSpPr>
        <p:spPr>
          <a:xfrm>
            <a:off x="1301163" y="1004538"/>
            <a:ext cx="6431647" cy="801086"/>
          </a:xfrm>
          <a:custGeom>
            <a:avLst/>
            <a:gdLst>
              <a:gd name="connsiteX0" fmla="*/ 6428680 w 6431647"/>
              <a:gd name="connsiteY0" fmla="*/ -46 h 801086"/>
              <a:gd name="connsiteX1" fmla="*/ 150141 w 6431647"/>
              <a:gd name="connsiteY1" fmla="*/ 152732 h 801086"/>
              <a:gd name="connsiteX2" fmla="*/ -51 w 6431647"/>
              <a:gd name="connsiteY2" fmla="*/ 801041 h 801086"/>
              <a:gd name="connsiteX3" fmla="*/ 6318679 w 6431647"/>
              <a:gd name="connsiteY3" fmla="*/ 801041 h 801086"/>
              <a:gd name="connsiteX4" fmla="*/ 6409935 w 6431647"/>
              <a:gd name="connsiteY4" fmla="*/ 387776 h 801086"/>
              <a:gd name="connsiteX5" fmla="*/ 6428680 w 6431647"/>
              <a:gd name="connsiteY5" fmla="*/ -46 h 801086"/>
              <a:gd name="connsiteX6" fmla="*/ 1274589 w 6431647"/>
              <a:gd name="connsiteY6" fmla="*/ 500361 h 801086"/>
              <a:gd name="connsiteX7" fmla="*/ 1161357 w 6431647"/>
              <a:gd name="connsiteY7" fmla="*/ 500361 h 801086"/>
              <a:gd name="connsiteX8" fmla="*/ 1217973 w 6431647"/>
              <a:gd name="connsiteY8" fmla="*/ 556978 h 801086"/>
              <a:gd name="connsiteX9" fmla="*/ 1161357 w 6431647"/>
              <a:gd name="connsiteY9" fmla="*/ 613594 h 801086"/>
              <a:gd name="connsiteX10" fmla="*/ 506350 w 6431647"/>
              <a:gd name="connsiteY10" fmla="*/ 613594 h 801086"/>
              <a:gd name="connsiteX11" fmla="*/ 449733 w 6431647"/>
              <a:gd name="connsiteY11" fmla="*/ 556978 h 801086"/>
              <a:gd name="connsiteX12" fmla="*/ 506350 w 6431647"/>
              <a:gd name="connsiteY12" fmla="*/ 500361 h 801086"/>
              <a:gd name="connsiteX13" fmla="*/ 619582 w 6431647"/>
              <a:gd name="connsiteY13" fmla="*/ 500361 h 801086"/>
              <a:gd name="connsiteX14" fmla="*/ 562966 w 6431647"/>
              <a:gd name="connsiteY14" fmla="*/ 443745 h 801086"/>
              <a:gd name="connsiteX15" fmla="*/ 619582 w 6431647"/>
              <a:gd name="connsiteY15" fmla="*/ 387129 h 801086"/>
              <a:gd name="connsiteX16" fmla="*/ 538727 w 6431647"/>
              <a:gd name="connsiteY16" fmla="*/ 387129 h 801086"/>
              <a:gd name="connsiteX17" fmla="*/ 482111 w 6431647"/>
              <a:gd name="connsiteY17" fmla="*/ 330513 h 801086"/>
              <a:gd name="connsiteX18" fmla="*/ 538727 w 6431647"/>
              <a:gd name="connsiteY18" fmla="*/ 273897 h 801086"/>
              <a:gd name="connsiteX19" fmla="*/ 1193734 w 6431647"/>
              <a:gd name="connsiteY19" fmla="*/ 273897 h 801086"/>
              <a:gd name="connsiteX20" fmla="*/ 1250350 w 6431647"/>
              <a:gd name="connsiteY20" fmla="*/ 330513 h 801086"/>
              <a:gd name="connsiteX21" fmla="*/ 1193734 w 6431647"/>
              <a:gd name="connsiteY21" fmla="*/ 387129 h 801086"/>
              <a:gd name="connsiteX22" fmla="*/ 1274589 w 6431647"/>
              <a:gd name="connsiteY22" fmla="*/ 387129 h 801086"/>
              <a:gd name="connsiteX23" fmla="*/ 1331205 w 6431647"/>
              <a:gd name="connsiteY23" fmla="*/ 443745 h 801086"/>
              <a:gd name="connsiteX24" fmla="*/ 1274589 w 6431647"/>
              <a:gd name="connsiteY24" fmla="*/ 500361 h 80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31647" h="801086">
                <a:moveTo>
                  <a:pt x="6428680" y="-46"/>
                </a:moveTo>
                <a:lnTo>
                  <a:pt x="150141" y="152732"/>
                </a:lnTo>
                <a:cubicBezTo>
                  <a:pt x="73811" y="348993"/>
                  <a:pt x="23453" y="570933"/>
                  <a:pt x="-51" y="801041"/>
                </a:cubicBezTo>
                <a:lnTo>
                  <a:pt x="6318679" y="801041"/>
                </a:lnTo>
                <a:cubicBezTo>
                  <a:pt x="6359929" y="665902"/>
                  <a:pt x="6390426" y="527721"/>
                  <a:pt x="6409935" y="387776"/>
                </a:cubicBezTo>
                <a:cubicBezTo>
                  <a:pt x="6428738" y="252508"/>
                  <a:pt x="6436259" y="121765"/>
                  <a:pt x="6428680" y="-46"/>
                </a:cubicBezTo>
                <a:close/>
                <a:moveTo>
                  <a:pt x="1274589" y="500361"/>
                </a:moveTo>
                <a:lnTo>
                  <a:pt x="1161357" y="500361"/>
                </a:lnTo>
                <a:cubicBezTo>
                  <a:pt x="1192623" y="500361"/>
                  <a:pt x="1217973" y="525711"/>
                  <a:pt x="1217973" y="556978"/>
                </a:cubicBezTo>
                <a:cubicBezTo>
                  <a:pt x="1217973" y="588244"/>
                  <a:pt x="1192623" y="613594"/>
                  <a:pt x="1161357" y="613594"/>
                </a:cubicBezTo>
                <a:lnTo>
                  <a:pt x="506350" y="613594"/>
                </a:lnTo>
                <a:cubicBezTo>
                  <a:pt x="475083" y="613594"/>
                  <a:pt x="449733" y="588244"/>
                  <a:pt x="449733" y="556978"/>
                </a:cubicBezTo>
                <a:cubicBezTo>
                  <a:pt x="449733" y="525711"/>
                  <a:pt x="475083" y="500361"/>
                  <a:pt x="506350" y="500361"/>
                </a:cubicBezTo>
                <a:lnTo>
                  <a:pt x="619582" y="500361"/>
                </a:lnTo>
                <a:cubicBezTo>
                  <a:pt x="588315" y="500361"/>
                  <a:pt x="562966" y="475012"/>
                  <a:pt x="562966" y="443745"/>
                </a:cubicBezTo>
                <a:cubicBezTo>
                  <a:pt x="562966" y="412479"/>
                  <a:pt x="588315" y="387129"/>
                  <a:pt x="619582" y="387129"/>
                </a:cubicBezTo>
                <a:lnTo>
                  <a:pt x="538727" y="387129"/>
                </a:lnTo>
                <a:cubicBezTo>
                  <a:pt x="507460" y="387129"/>
                  <a:pt x="482111" y="361780"/>
                  <a:pt x="482111" y="330513"/>
                </a:cubicBezTo>
                <a:cubicBezTo>
                  <a:pt x="482111" y="299247"/>
                  <a:pt x="507460" y="273897"/>
                  <a:pt x="538727" y="273897"/>
                </a:cubicBezTo>
                <a:lnTo>
                  <a:pt x="1193734" y="273897"/>
                </a:lnTo>
                <a:cubicBezTo>
                  <a:pt x="1225001" y="273897"/>
                  <a:pt x="1250350" y="299247"/>
                  <a:pt x="1250350" y="330513"/>
                </a:cubicBezTo>
                <a:cubicBezTo>
                  <a:pt x="1250350" y="361780"/>
                  <a:pt x="1225001" y="387129"/>
                  <a:pt x="1193734" y="387129"/>
                </a:cubicBezTo>
                <a:lnTo>
                  <a:pt x="1274589" y="387129"/>
                </a:lnTo>
                <a:cubicBezTo>
                  <a:pt x="1305856" y="387129"/>
                  <a:pt x="1331205" y="412479"/>
                  <a:pt x="1331205" y="443745"/>
                </a:cubicBezTo>
                <a:cubicBezTo>
                  <a:pt x="1331205" y="475012"/>
                  <a:pt x="1305856" y="500361"/>
                  <a:pt x="1274589" y="500361"/>
                </a:cubicBezTo>
                <a:close/>
              </a:path>
            </a:pathLst>
          </a:custGeom>
          <a:solidFill>
            <a:srgbClr val="6C63FF">
              <a:alpha val="10000"/>
            </a:srgbClr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grpSp>
        <p:nvGrpSpPr>
          <p:cNvPr id="20" name="Gráfico 13">
            <a:extLst>
              <a:ext uri="{FF2B5EF4-FFF2-40B4-BE49-F238E27FC236}">
                <a16:creationId xmlns:a16="http://schemas.microsoft.com/office/drawing/2014/main" id="{106EF1FB-4AC1-1D57-6790-5DB00E99C315}"/>
              </a:ext>
            </a:extLst>
          </p:cNvPr>
          <p:cNvGrpSpPr/>
          <p:nvPr/>
        </p:nvGrpSpPr>
        <p:grpSpPr>
          <a:xfrm>
            <a:off x="5228225" y="2570876"/>
            <a:ext cx="1105186" cy="1289380"/>
            <a:chOff x="5228225" y="2570876"/>
            <a:chExt cx="1105186" cy="1289380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550069A-66AB-84B8-1883-7C2A6B098789}"/>
                </a:ext>
              </a:extLst>
            </p:cNvPr>
            <p:cNvSpPr/>
            <p:nvPr/>
          </p:nvSpPr>
          <p:spPr>
            <a:xfrm>
              <a:off x="5267520" y="2815313"/>
              <a:ext cx="854382" cy="1044944"/>
            </a:xfrm>
            <a:custGeom>
              <a:avLst/>
              <a:gdLst>
                <a:gd name="connsiteX0" fmla="*/ -51 w 854382"/>
                <a:gd name="connsiteY0" fmla="*/ 1044898 h 1044944"/>
                <a:gd name="connsiteX1" fmla="*/ 475089 w 854382"/>
                <a:gd name="connsiteY1" fmla="*/ 485025 h 1044944"/>
                <a:gd name="connsiteX2" fmla="*/ 778353 w 854382"/>
                <a:gd name="connsiteY2" fmla="*/ 190927 h 1044944"/>
                <a:gd name="connsiteX3" fmla="*/ 854331 w 854382"/>
                <a:gd name="connsiteY3" fmla="*/ -46 h 104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382" h="1044944">
                  <a:moveTo>
                    <a:pt x="-51" y="1044898"/>
                  </a:moveTo>
                  <a:cubicBezTo>
                    <a:pt x="-51" y="1044898"/>
                    <a:pt x="165654" y="636510"/>
                    <a:pt x="475089" y="485025"/>
                  </a:cubicBezTo>
                  <a:cubicBezTo>
                    <a:pt x="605338" y="422392"/>
                    <a:pt x="711754" y="319190"/>
                    <a:pt x="778353" y="190927"/>
                  </a:cubicBezTo>
                  <a:cubicBezTo>
                    <a:pt x="809461" y="129727"/>
                    <a:pt x="834893" y="65801"/>
                    <a:pt x="854331" y="-46"/>
                  </a:cubicBezTo>
                </a:path>
              </a:pathLst>
            </a:custGeom>
            <a:noFill/>
            <a:ln w="11739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79BC6FDF-0D2F-FA1F-C689-A3A1353FA020}"/>
                </a:ext>
              </a:extLst>
            </p:cNvPr>
            <p:cNvSpPr/>
            <p:nvPr/>
          </p:nvSpPr>
          <p:spPr>
            <a:xfrm>
              <a:off x="6117143" y="2570876"/>
              <a:ext cx="216268" cy="247668"/>
            </a:xfrm>
            <a:custGeom>
              <a:avLst/>
              <a:gdLst>
                <a:gd name="connsiteX0" fmla="*/ 199148 w 216268"/>
                <a:gd name="connsiteY0" fmla="*/ 147729 h 247668"/>
                <a:gd name="connsiteX1" fmla="*/ -51 w 216268"/>
                <a:gd name="connsiteY1" fmla="*/ 247622 h 247668"/>
                <a:gd name="connsiteX2" fmla="*/ 52304 w 216268"/>
                <a:gd name="connsiteY2" fmla="*/ 31089 h 247668"/>
                <a:gd name="connsiteX3" fmla="*/ 185080 w 216268"/>
                <a:gd name="connsiteY3" fmla="*/ 24078 h 247668"/>
                <a:gd name="connsiteX4" fmla="*/ 199206 w 216268"/>
                <a:gd name="connsiteY4" fmla="*/ 147905 h 2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68" h="247668">
                  <a:moveTo>
                    <a:pt x="199148" y="147729"/>
                  </a:moveTo>
                  <a:cubicBezTo>
                    <a:pt x="166888" y="188274"/>
                    <a:pt x="-51" y="247622"/>
                    <a:pt x="-51" y="247622"/>
                  </a:cubicBezTo>
                  <a:cubicBezTo>
                    <a:pt x="-51" y="247622"/>
                    <a:pt x="20045" y="71340"/>
                    <a:pt x="52304" y="31089"/>
                  </a:cubicBezTo>
                  <a:cubicBezTo>
                    <a:pt x="87032" y="-7511"/>
                    <a:pt x="146480" y="-10649"/>
                    <a:pt x="185080" y="24078"/>
                  </a:cubicBezTo>
                  <a:cubicBezTo>
                    <a:pt x="220401" y="55856"/>
                    <a:pt x="226460" y="108988"/>
                    <a:pt x="199206" y="147905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54D36F44-53BE-C50C-AAD6-F3F3642FAB34}"/>
                </a:ext>
              </a:extLst>
            </p:cNvPr>
            <p:cNvSpPr/>
            <p:nvPr/>
          </p:nvSpPr>
          <p:spPr>
            <a:xfrm>
              <a:off x="6037639" y="2858802"/>
              <a:ext cx="279790" cy="184949"/>
            </a:xfrm>
            <a:custGeom>
              <a:avLst/>
              <a:gdLst>
                <a:gd name="connsiteX0" fmla="*/ 221359 w 279790"/>
                <a:gd name="connsiteY0" fmla="*/ 180990 h 184949"/>
                <a:gd name="connsiteX1" fmla="*/ -51 w 279790"/>
                <a:gd name="connsiteY1" fmla="*/ 156428 h 184949"/>
                <a:gd name="connsiteX2" fmla="*/ 161600 w 279790"/>
                <a:gd name="connsiteY2" fmla="*/ 3120 h 184949"/>
                <a:gd name="connsiteX3" fmla="*/ 276583 w 279790"/>
                <a:gd name="connsiteY3" fmla="*/ 69890 h 184949"/>
                <a:gd name="connsiteX4" fmla="*/ 221359 w 279790"/>
                <a:gd name="connsiteY4" fmla="*/ 180990 h 1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790" h="184949">
                  <a:moveTo>
                    <a:pt x="221359" y="180990"/>
                  </a:moveTo>
                  <a:cubicBezTo>
                    <a:pt x="172235" y="197502"/>
                    <a:pt x="-51" y="156428"/>
                    <a:pt x="-51" y="156428"/>
                  </a:cubicBezTo>
                  <a:cubicBezTo>
                    <a:pt x="-51" y="156428"/>
                    <a:pt x="112476" y="19632"/>
                    <a:pt x="161600" y="3120"/>
                  </a:cubicBezTo>
                  <a:cubicBezTo>
                    <a:pt x="211787" y="-10195"/>
                    <a:pt x="263268" y="19703"/>
                    <a:pt x="276583" y="69890"/>
                  </a:cubicBezTo>
                  <a:cubicBezTo>
                    <a:pt x="288688" y="115536"/>
                    <a:pt x="265060" y="163079"/>
                    <a:pt x="221359" y="180990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34D59D2-D802-E14B-821E-4E7E30AB7A83}"/>
                </a:ext>
              </a:extLst>
            </p:cNvPr>
            <p:cNvSpPr/>
            <p:nvPr/>
          </p:nvSpPr>
          <p:spPr>
            <a:xfrm>
              <a:off x="5769690" y="3234474"/>
              <a:ext cx="285744" cy="185804"/>
            </a:xfrm>
            <a:custGeom>
              <a:avLst/>
              <a:gdLst>
                <a:gd name="connsiteX0" fmla="*/ 178699 w 285744"/>
                <a:gd name="connsiteY0" fmla="*/ 184913 h 185804"/>
                <a:gd name="connsiteX1" fmla="*/ -51 w 285744"/>
                <a:gd name="connsiteY1" fmla="*/ 51937 h 185804"/>
                <a:gd name="connsiteX2" fmla="*/ 216894 w 285744"/>
                <a:gd name="connsiteY2" fmla="*/ 1168 h 185804"/>
                <a:gd name="connsiteX3" fmla="*/ 282218 w 285744"/>
                <a:gd name="connsiteY3" fmla="*/ 116974 h 185804"/>
                <a:gd name="connsiteX4" fmla="*/ 178699 w 285744"/>
                <a:gd name="connsiteY4" fmla="*/ 184854 h 18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44" h="185804">
                  <a:moveTo>
                    <a:pt x="178699" y="184913"/>
                  </a:moveTo>
                  <a:cubicBezTo>
                    <a:pt x="127988" y="174395"/>
                    <a:pt x="-51" y="51937"/>
                    <a:pt x="-51" y="51937"/>
                  </a:cubicBezTo>
                  <a:cubicBezTo>
                    <a:pt x="-51" y="51937"/>
                    <a:pt x="166124" y="-9350"/>
                    <a:pt x="216894" y="1168"/>
                  </a:cubicBezTo>
                  <a:cubicBezTo>
                    <a:pt x="266911" y="15106"/>
                    <a:pt x="296156" y="66957"/>
                    <a:pt x="282218" y="116974"/>
                  </a:cubicBezTo>
                  <a:cubicBezTo>
                    <a:pt x="269579" y="162331"/>
                    <a:pt x="225331" y="191342"/>
                    <a:pt x="178699" y="184854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1AEEC45-CA83-3DC3-A74E-8BCC57B4A919}"/>
                </a:ext>
              </a:extLst>
            </p:cNvPr>
            <p:cNvSpPr/>
            <p:nvPr/>
          </p:nvSpPr>
          <p:spPr>
            <a:xfrm>
              <a:off x="5450090" y="3466219"/>
              <a:ext cx="302206" cy="188033"/>
            </a:xfrm>
            <a:custGeom>
              <a:avLst/>
              <a:gdLst>
                <a:gd name="connsiteX0" fmla="*/ 198619 w 302206"/>
                <a:gd name="connsiteY0" fmla="*/ 187506 h 188033"/>
                <a:gd name="connsiteX1" fmla="*/ -51 w 302206"/>
                <a:gd name="connsiteY1" fmla="*/ 86673 h 188033"/>
                <a:gd name="connsiteX2" fmla="*/ 205200 w 302206"/>
                <a:gd name="connsiteY2" fmla="*/ 1 h 188033"/>
                <a:gd name="connsiteX3" fmla="*/ 302109 w 302206"/>
                <a:gd name="connsiteY3" fmla="*/ 91039 h 188033"/>
                <a:gd name="connsiteX4" fmla="*/ 211071 w 302206"/>
                <a:gd name="connsiteY4" fmla="*/ 187941 h 188033"/>
                <a:gd name="connsiteX5" fmla="*/ 198619 w 302206"/>
                <a:gd name="connsiteY5" fmla="*/ 187506 h 18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206" h="188033">
                  <a:moveTo>
                    <a:pt x="198619" y="187506"/>
                  </a:moveTo>
                  <a:cubicBezTo>
                    <a:pt x="146851" y="185685"/>
                    <a:pt x="-51" y="86673"/>
                    <a:pt x="-51" y="86673"/>
                  </a:cubicBezTo>
                  <a:cubicBezTo>
                    <a:pt x="-51" y="86673"/>
                    <a:pt x="153432" y="-1645"/>
                    <a:pt x="205200" y="1"/>
                  </a:cubicBezTo>
                  <a:cubicBezTo>
                    <a:pt x="257098" y="-1621"/>
                    <a:pt x="300487" y="39135"/>
                    <a:pt x="302109" y="91039"/>
                  </a:cubicBezTo>
                  <a:cubicBezTo>
                    <a:pt x="303730" y="142936"/>
                    <a:pt x="262974" y="186319"/>
                    <a:pt x="211071" y="187941"/>
                  </a:cubicBezTo>
                  <a:cubicBezTo>
                    <a:pt x="206916" y="188071"/>
                    <a:pt x="202756" y="187930"/>
                    <a:pt x="198619" y="187506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040D70-C2BC-6189-40D4-42079EC88395}"/>
                </a:ext>
              </a:extLst>
            </p:cNvPr>
            <p:cNvSpPr/>
            <p:nvPr/>
          </p:nvSpPr>
          <p:spPr>
            <a:xfrm>
              <a:off x="5877035" y="2800584"/>
              <a:ext cx="186698" cy="288378"/>
            </a:xfrm>
            <a:custGeom>
              <a:avLst/>
              <a:gdLst>
                <a:gd name="connsiteX0" fmla="*/ 136 w 186698"/>
                <a:gd name="connsiteY0" fmla="*/ 99886 h 288378"/>
                <a:gd name="connsiteX1" fmla="*/ 118950 w 186698"/>
                <a:gd name="connsiteY1" fmla="*/ 288332 h 288378"/>
                <a:gd name="connsiteX2" fmla="*/ 186232 w 186698"/>
                <a:gd name="connsiteY2" fmla="*/ 75912 h 288378"/>
                <a:gd name="connsiteX3" fmla="*/ 75890 w 186698"/>
                <a:gd name="connsiteY3" fmla="*/ 1726 h 288378"/>
                <a:gd name="connsiteX4" fmla="*/ 136 w 186698"/>
                <a:gd name="connsiteY4" fmla="*/ 99886 h 28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8" h="288378">
                  <a:moveTo>
                    <a:pt x="136" y="99886"/>
                  </a:moveTo>
                  <a:cubicBezTo>
                    <a:pt x="6776" y="151302"/>
                    <a:pt x="118950" y="288332"/>
                    <a:pt x="118950" y="288332"/>
                  </a:cubicBezTo>
                  <a:cubicBezTo>
                    <a:pt x="118950" y="288332"/>
                    <a:pt x="192813" y="127327"/>
                    <a:pt x="186232" y="75912"/>
                  </a:cubicBezTo>
                  <a:cubicBezTo>
                    <a:pt x="176248" y="24954"/>
                    <a:pt x="126848" y="-8258"/>
                    <a:pt x="75890" y="1726"/>
                  </a:cubicBezTo>
                  <a:cubicBezTo>
                    <a:pt x="29581" y="10793"/>
                    <a:pt x="-2826" y="52789"/>
                    <a:pt x="136" y="99886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592F77ED-A867-5ED0-46EB-561E246DCF0F}"/>
                </a:ext>
              </a:extLst>
            </p:cNvPr>
            <p:cNvSpPr/>
            <p:nvPr/>
          </p:nvSpPr>
          <p:spPr>
            <a:xfrm>
              <a:off x="5518808" y="3040224"/>
              <a:ext cx="191250" cy="283017"/>
            </a:xfrm>
            <a:custGeom>
              <a:avLst/>
              <a:gdLst>
                <a:gd name="connsiteX0" fmla="*/ 11321 w 191250"/>
                <a:gd name="connsiteY0" fmla="*/ 138714 h 283017"/>
                <a:gd name="connsiteX1" fmla="*/ 181081 w 191250"/>
                <a:gd name="connsiteY1" fmla="*/ 282972 h 283017"/>
                <a:gd name="connsiteX2" fmla="*/ 181727 w 191250"/>
                <a:gd name="connsiteY2" fmla="*/ 60210 h 283017"/>
                <a:gd name="connsiteX3" fmla="*/ 60204 w 191250"/>
                <a:gd name="connsiteY3" fmla="*/ 6261 h 283017"/>
                <a:gd name="connsiteX4" fmla="*/ 6256 w 191250"/>
                <a:gd name="connsiteY4" fmla="*/ 127779 h 283017"/>
                <a:gd name="connsiteX5" fmla="*/ 11321 w 191250"/>
                <a:gd name="connsiteY5" fmla="*/ 138773 h 28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50" h="283017">
                  <a:moveTo>
                    <a:pt x="11321" y="138714"/>
                  </a:moveTo>
                  <a:cubicBezTo>
                    <a:pt x="33004" y="185723"/>
                    <a:pt x="181081" y="282972"/>
                    <a:pt x="181081" y="282972"/>
                  </a:cubicBezTo>
                  <a:cubicBezTo>
                    <a:pt x="181081" y="282972"/>
                    <a:pt x="203410" y="107218"/>
                    <a:pt x="181727" y="60210"/>
                  </a:cubicBezTo>
                  <a:cubicBezTo>
                    <a:pt x="163071" y="11755"/>
                    <a:pt x="108658" y="-12401"/>
                    <a:pt x="60204" y="6261"/>
                  </a:cubicBezTo>
                  <a:cubicBezTo>
                    <a:pt x="11750" y="24918"/>
                    <a:pt x="-12407" y="79324"/>
                    <a:pt x="6256" y="127779"/>
                  </a:cubicBezTo>
                  <a:cubicBezTo>
                    <a:pt x="7707" y="131551"/>
                    <a:pt x="9399" y="135224"/>
                    <a:pt x="11321" y="138773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E6FDEA80-E47E-74C7-42D3-E73901148098}"/>
                </a:ext>
              </a:extLst>
            </p:cNvPr>
            <p:cNvSpPr/>
            <p:nvPr/>
          </p:nvSpPr>
          <p:spPr>
            <a:xfrm>
              <a:off x="5228225" y="3383619"/>
              <a:ext cx="185259" cy="283197"/>
            </a:xfrm>
            <a:custGeom>
              <a:avLst/>
              <a:gdLst>
                <a:gd name="connsiteX0" fmla="*/ 1754 w 185259"/>
                <a:gd name="connsiteY0" fmla="*/ 112275 h 283197"/>
                <a:gd name="connsiteX1" fmla="*/ 144720 w 185259"/>
                <a:gd name="connsiteY1" fmla="*/ 283151 h 283197"/>
                <a:gd name="connsiteX2" fmla="*/ 182973 w 185259"/>
                <a:gd name="connsiteY2" fmla="*/ 63680 h 283197"/>
                <a:gd name="connsiteX3" fmla="*/ 63659 w 185259"/>
                <a:gd name="connsiteY3" fmla="*/ 5001 h 283197"/>
                <a:gd name="connsiteX4" fmla="*/ 1754 w 185259"/>
                <a:gd name="connsiteY4" fmla="*/ 112275 h 28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59" h="283197">
                  <a:moveTo>
                    <a:pt x="1754" y="112275"/>
                  </a:moveTo>
                  <a:cubicBezTo>
                    <a:pt x="15152" y="162339"/>
                    <a:pt x="144720" y="283151"/>
                    <a:pt x="144720" y="283151"/>
                  </a:cubicBezTo>
                  <a:cubicBezTo>
                    <a:pt x="144720" y="283151"/>
                    <a:pt x="196429" y="113744"/>
                    <a:pt x="182973" y="63680"/>
                  </a:cubicBezTo>
                  <a:cubicBezTo>
                    <a:pt x="166226" y="14526"/>
                    <a:pt x="112812" y="-11740"/>
                    <a:pt x="63659" y="5001"/>
                  </a:cubicBezTo>
                  <a:cubicBezTo>
                    <a:pt x="19059" y="20196"/>
                    <a:pt x="-7407" y="66060"/>
                    <a:pt x="1754" y="112275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A4058947-820A-B4E6-02BF-115E39DEDA27}"/>
                </a:ext>
              </a:extLst>
            </p:cNvPr>
            <p:cNvSpPr/>
            <p:nvPr/>
          </p:nvSpPr>
          <p:spPr>
            <a:xfrm>
              <a:off x="6117143" y="2570876"/>
              <a:ext cx="216268" cy="247668"/>
            </a:xfrm>
            <a:custGeom>
              <a:avLst/>
              <a:gdLst>
                <a:gd name="connsiteX0" fmla="*/ 199148 w 216268"/>
                <a:gd name="connsiteY0" fmla="*/ 147729 h 247668"/>
                <a:gd name="connsiteX1" fmla="*/ -51 w 216268"/>
                <a:gd name="connsiteY1" fmla="*/ 247622 h 247668"/>
                <a:gd name="connsiteX2" fmla="*/ 52304 w 216268"/>
                <a:gd name="connsiteY2" fmla="*/ 31089 h 247668"/>
                <a:gd name="connsiteX3" fmla="*/ 185080 w 216268"/>
                <a:gd name="connsiteY3" fmla="*/ 24078 h 247668"/>
                <a:gd name="connsiteX4" fmla="*/ 199206 w 216268"/>
                <a:gd name="connsiteY4" fmla="*/ 147905 h 2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68" h="247668">
                  <a:moveTo>
                    <a:pt x="199148" y="147729"/>
                  </a:moveTo>
                  <a:cubicBezTo>
                    <a:pt x="166888" y="188274"/>
                    <a:pt x="-51" y="247622"/>
                    <a:pt x="-51" y="247622"/>
                  </a:cubicBezTo>
                  <a:cubicBezTo>
                    <a:pt x="-51" y="247622"/>
                    <a:pt x="20045" y="71340"/>
                    <a:pt x="52304" y="31089"/>
                  </a:cubicBezTo>
                  <a:cubicBezTo>
                    <a:pt x="87032" y="-7511"/>
                    <a:pt x="146480" y="-10649"/>
                    <a:pt x="185080" y="24078"/>
                  </a:cubicBezTo>
                  <a:cubicBezTo>
                    <a:pt x="220401" y="55856"/>
                    <a:pt x="226460" y="108988"/>
                    <a:pt x="199206" y="14790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29B05CBA-F82A-4316-2D11-C4803F320104}"/>
                </a:ext>
              </a:extLst>
            </p:cNvPr>
            <p:cNvSpPr/>
            <p:nvPr/>
          </p:nvSpPr>
          <p:spPr>
            <a:xfrm>
              <a:off x="6037639" y="2858802"/>
              <a:ext cx="279790" cy="184949"/>
            </a:xfrm>
            <a:custGeom>
              <a:avLst/>
              <a:gdLst>
                <a:gd name="connsiteX0" fmla="*/ 221359 w 279790"/>
                <a:gd name="connsiteY0" fmla="*/ 180990 h 184949"/>
                <a:gd name="connsiteX1" fmla="*/ -51 w 279790"/>
                <a:gd name="connsiteY1" fmla="*/ 156428 h 184949"/>
                <a:gd name="connsiteX2" fmla="*/ 161600 w 279790"/>
                <a:gd name="connsiteY2" fmla="*/ 3120 h 184949"/>
                <a:gd name="connsiteX3" fmla="*/ 276583 w 279790"/>
                <a:gd name="connsiteY3" fmla="*/ 69890 h 184949"/>
                <a:gd name="connsiteX4" fmla="*/ 221359 w 279790"/>
                <a:gd name="connsiteY4" fmla="*/ 180990 h 1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790" h="184949">
                  <a:moveTo>
                    <a:pt x="221359" y="180990"/>
                  </a:moveTo>
                  <a:cubicBezTo>
                    <a:pt x="172235" y="197502"/>
                    <a:pt x="-51" y="156428"/>
                    <a:pt x="-51" y="156428"/>
                  </a:cubicBezTo>
                  <a:cubicBezTo>
                    <a:pt x="-51" y="156428"/>
                    <a:pt x="112476" y="19632"/>
                    <a:pt x="161600" y="3120"/>
                  </a:cubicBezTo>
                  <a:cubicBezTo>
                    <a:pt x="211787" y="-10195"/>
                    <a:pt x="263268" y="19703"/>
                    <a:pt x="276583" y="69890"/>
                  </a:cubicBezTo>
                  <a:cubicBezTo>
                    <a:pt x="288688" y="115536"/>
                    <a:pt x="265060" y="163079"/>
                    <a:pt x="221359" y="18099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F70BEB31-A1B9-96BB-3701-3DEABAA10E68}"/>
                </a:ext>
              </a:extLst>
            </p:cNvPr>
            <p:cNvSpPr/>
            <p:nvPr/>
          </p:nvSpPr>
          <p:spPr>
            <a:xfrm>
              <a:off x="5769690" y="3234474"/>
              <a:ext cx="285744" cy="185804"/>
            </a:xfrm>
            <a:custGeom>
              <a:avLst/>
              <a:gdLst>
                <a:gd name="connsiteX0" fmla="*/ 178699 w 285744"/>
                <a:gd name="connsiteY0" fmla="*/ 184913 h 185804"/>
                <a:gd name="connsiteX1" fmla="*/ -51 w 285744"/>
                <a:gd name="connsiteY1" fmla="*/ 51937 h 185804"/>
                <a:gd name="connsiteX2" fmla="*/ 216894 w 285744"/>
                <a:gd name="connsiteY2" fmla="*/ 1168 h 185804"/>
                <a:gd name="connsiteX3" fmla="*/ 282218 w 285744"/>
                <a:gd name="connsiteY3" fmla="*/ 116974 h 185804"/>
                <a:gd name="connsiteX4" fmla="*/ 178699 w 285744"/>
                <a:gd name="connsiteY4" fmla="*/ 184854 h 18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44" h="185804">
                  <a:moveTo>
                    <a:pt x="178699" y="184913"/>
                  </a:moveTo>
                  <a:cubicBezTo>
                    <a:pt x="127988" y="174395"/>
                    <a:pt x="-51" y="51937"/>
                    <a:pt x="-51" y="51937"/>
                  </a:cubicBezTo>
                  <a:cubicBezTo>
                    <a:pt x="-51" y="51937"/>
                    <a:pt x="166124" y="-9350"/>
                    <a:pt x="216894" y="1168"/>
                  </a:cubicBezTo>
                  <a:cubicBezTo>
                    <a:pt x="266911" y="15106"/>
                    <a:pt x="296156" y="66957"/>
                    <a:pt x="282218" y="116974"/>
                  </a:cubicBezTo>
                  <a:cubicBezTo>
                    <a:pt x="269579" y="162331"/>
                    <a:pt x="225331" y="191342"/>
                    <a:pt x="178699" y="18485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42FDE9CB-EA31-72A9-1CAE-41D840FF1A86}"/>
                </a:ext>
              </a:extLst>
            </p:cNvPr>
            <p:cNvSpPr/>
            <p:nvPr/>
          </p:nvSpPr>
          <p:spPr>
            <a:xfrm>
              <a:off x="5450090" y="3466219"/>
              <a:ext cx="302206" cy="188033"/>
            </a:xfrm>
            <a:custGeom>
              <a:avLst/>
              <a:gdLst>
                <a:gd name="connsiteX0" fmla="*/ 198619 w 302206"/>
                <a:gd name="connsiteY0" fmla="*/ 187506 h 188033"/>
                <a:gd name="connsiteX1" fmla="*/ -51 w 302206"/>
                <a:gd name="connsiteY1" fmla="*/ 86673 h 188033"/>
                <a:gd name="connsiteX2" fmla="*/ 205200 w 302206"/>
                <a:gd name="connsiteY2" fmla="*/ 1 h 188033"/>
                <a:gd name="connsiteX3" fmla="*/ 302109 w 302206"/>
                <a:gd name="connsiteY3" fmla="*/ 91039 h 188033"/>
                <a:gd name="connsiteX4" fmla="*/ 211071 w 302206"/>
                <a:gd name="connsiteY4" fmla="*/ 187941 h 188033"/>
                <a:gd name="connsiteX5" fmla="*/ 198619 w 302206"/>
                <a:gd name="connsiteY5" fmla="*/ 187506 h 18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206" h="188033">
                  <a:moveTo>
                    <a:pt x="198619" y="187506"/>
                  </a:moveTo>
                  <a:cubicBezTo>
                    <a:pt x="146851" y="185685"/>
                    <a:pt x="-51" y="86673"/>
                    <a:pt x="-51" y="86673"/>
                  </a:cubicBezTo>
                  <a:cubicBezTo>
                    <a:pt x="-51" y="86673"/>
                    <a:pt x="153432" y="-1645"/>
                    <a:pt x="205200" y="1"/>
                  </a:cubicBezTo>
                  <a:cubicBezTo>
                    <a:pt x="257098" y="-1621"/>
                    <a:pt x="300487" y="39135"/>
                    <a:pt x="302109" y="91039"/>
                  </a:cubicBezTo>
                  <a:cubicBezTo>
                    <a:pt x="303730" y="142936"/>
                    <a:pt x="262974" y="186319"/>
                    <a:pt x="211071" y="187941"/>
                  </a:cubicBezTo>
                  <a:cubicBezTo>
                    <a:pt x="206916" y="188071"/>
                    <a:pt x="202756" y="187930"/>
                    <a:pt x="198619" y="18750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F8C2597B-3B17-FBF0-4926-236E60CC9122}"/>
                </a:ext>
              </a:extLst>
            </p:cNvPr>
            <p:cNvSpPr/>
            <p:nvPr/>
          </p:nvSpPr>
          <p:spPr>
            <a:xfrm>
              <a:off x="5877035" y="2800584"/>
              <a:ext cx="186698" cy="288378"/>
            </a:xfrm>
            <a:custGeom>
              <a:avLst/>
              <a:gdLst>
                <a:gd name="connsiteX0" fmla="*/ 136 w 186698"/>
                <a:gd name="connsiteY0" fmla="*/ 99886 h 288378"/>
                <a:gd name="connsiteX1" fmla="*/ 118950 w 186698"/>
                <a:gd name="connsiteY1" fmla="*/ 288332 h 288378"/>
                <a:gd name="connsiteX2" fmla="*/ 186232 w 186698"/>
                <a:gd name="connsiteY2" fmla="*/ 75912 h 288378"/>
                <a:gd name="connsiteX3" fmla="*/ 75890 w 186698"/>
                <a:gd name="connsiteY3" fmla="*/ 1726 h 288378"/>
                <a:gd name="connsiteX4" fmla="*/ 136 w 186698"/>
                <a:gd name="connsiteY4" fmla="*/ 99886 h 28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8" h="288378">
                  <a:moveTo>
                    <a:pt x="136" y="99886"/>
                  </a:moveTo>
                  <a:cubicBezTo>
                    <a:pt x="6776" y="151302"/>
                    <a:pt x="118950" y="288332"/>
                    <a:pt x="118950" y="288332"/>
                  </a:cubicBezTo>
                  <a:cubicBezTo>
                    <a:pt x="118950" y="288332"/>
                    <a:pt x="192813" y="127327"/>
                    <a:pt x="186232" y="75912"/>
                  </a:cubicBezTo>
                  <a:cubicBezTo>
                    <a:pt x="176248" y="24954"/>
                    <a:pt x="126848" y="-8258"/>
                    <a:pt x="75890" y="1726"/>
                  </a:cubicBezTo>
                  <a:cubicBezTo>
                    <a:pt x="29581" y="10793"/>
                    <a:pt x="-2826" y="52789"/>
                    <a:pt x="136" y="9988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CEBAFCE4-A4F5-5886-DAE0-E0486CC4B574}"/>
                </a:ext>
              </a:extLst>
            </p:cNvPr>
            <p:cNvSpPr/>
            <p:nvPr/>
          </p:nvSpPr>
          <p:spPr>
            <a:xfrm>
              <a:off x="5518808" y="3040224"/>
              <a:ext cx="191250" cy="283017"/>
            </a:xfrm>
            <a:custGeom>
              <a:avLst/>
              <a:gdLst>
                <a:gd name="connsiteX0" fmla="*/ 11321 w 191250"/>
                <a:gd name="connsiteY0" fmla="*/ 138714 h 283017"/>
                <a:gd name="connsiteX1" fmla="*/ 181081 w 191250"/>
                <a:gd name="connsiteY1" fmla="*/ 282972 h 283017"/>
                <a:gd name="connsiteX2" fmla="*/ 181727 w 191250"/>
                <a:gd name="connsiteY2" fmla="*/ 60210 h 283017"/>
                <a:gd name="connsiteX3" fmla="*/ 60204 w 191250"/>
                <a:gd name="connsiteY3" fmla="*/ 6261 h 283017"/>
                <a:gd name="connsiteX4" fmla="*/ 6256 w 191250"/>
                <a:gd name="connsiteY4" fmla="*/ 127779 h 283017"/>
                <a:gd name="connsiteX5" fmla="*/ 11321 w 191250"/>
                <a:gd name="connsiteY5" fmla="*/ 138773 h 28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50" h="283017">
                  <a:moveTo>
                    <a:pt x="11321" y="138714"/>
                  </a:moveTo>
                  <a:cubicBezTo>
                    <a:pt x="33004" y="185723"/>
                    <a:pt x="181081" y="282972"/>
                    <a:pt x="181081" y="282972"/>
                  </a:cubicBezTo>
                  <a:cubicBezTo>
                    <a:pt x="181081" y="282972"/>
                    <a:pt x="203410" y="107218"/>
                    <a:pt x="181727" y="60210"/>
                  </a:cubicBezTo>
                  <a:cubicBezTo>
                    <a:pt x="163071" y="11755"/>
                    <a:pt x="108658" y="-12401"/>
                    <a:pt x="60204" y="6261"/>
                  </a:cubicBezTo>
                  <a:cubicBezTo>
                    <a:pt x="11750" y="24918"/>
                    <a:pt x="-12407" y="79324"/>
                    <a:pt x="6256" y="127779"/>
                  </a:cubicBezTo>
                  <a:cubicBezTo>
                    <a:pt x="7707" y="131551"/>
                    <a:pt x="9399" y="135224"/>
                    <a:pt x="11321" y="138773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E102ECB8-7140-7B18-5A95-B20CE43CB3AA}"/>
                </a:ext>
              </a:extLst>
            </p:cNvPr>
            <p:cNvSpPr/>
            <p:nvPr/>
          </p:nvSpPr>
          <p:spPr>
            <a:xfrm>
              <a:off x="5228225" y="3383619"/>
              <a:ext cx="185259" cy="283197"/>
            </a:xfrm>
            <a:custGeom>
              <a:avLst/>
              <a:gdLst>
                <a:gd name="connsiteX0" fmla="*/ 1754 w 185259"/>
                <a:gd name="connsiteY0" fmla="*/ 112275 h 283197"/>
                <a:gd name="connsiteX1" fmla="*/ 144720 w 185259"/>
                <a:gd name="connsiteY1" fmla="*/ 283151 h 283197"/>
                <a:gd name="connsiteX2" fmla="*/ 182973 w 185259"/>
                <a:gd name="connsiteY2" fmla="*/ 63680 h 283197"/>
                <a:gd name="connsiteX3" fmla="*/ 63659 w 185259"/>
                <a:gd name="connsiteY3" fmla="*/ 5001 h 283197"/>
                <a:gd name="connsiteX4" fmla="*/ 1754 w 185259"/>
                <a:gd name="connsiteY4" fmla="*/ 112275 h 28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59" h="283197">
                  <a:moveTo>
                    <a:pt x="1754" y="112275"/>
                  </a:moveTo>
                  <a:cubicBezTo>
                    <a:pt x="15152" y="162339"/>
                    <a:pt x="144720" y="283151"/>
                    <a:pt x="144720" y="283151"/>
                  </a:cubicBezTo>
                  <a:cubicBezTo>
                    <a:pt x="144720" y="283151"/>
                    <a:pt x="196429" y="113744"/>
                    <a:pt x="182973" y="63680"/>
                  </a:cubicBezTo>
                  <a:cubicBezTo>
                    <a:pt x="166226" y="14526"/>
                    <a:pt x="112812" y="-11740"/>
                    <a:pt x="63659" y="5001"/>
                  </a:cubicBezTo>
                  <a:cubicBezTo>
                    <a:pt x="19059" y="20196"/>
                    <a:pt x="-7407" y="66060"/>
                    <a:pt x="1754" y="112275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  <p:grpSp>
        <p:nvGrpSpPr>
          <p:cNvPr id="36" name="Gráfico 13">
            <a:extLst>
              <a:ext uri="{FF2B5EF4-FFF2-40B4-BE49-F238E27FC236}">
                <a16:creationId xmlns:a16="http://schemas.microsoft.com/office/drawing/2014/main" id="{529EB461-D1A8-943D-EFA5-31D914ED399C}"/>
              </a:ext>
            </a:extLst>
          </p:cNvPr>
          <p:cNvGrpSpPr/>
          <p:nvPr/>
        </p:nvGrpSpPr>
        <p:grpSpPr>
          <a:xfrm>
            <a:off x="4981156" y="1707399"/>
            <a:ext cx="873219" cy="1555730"/>
            <a:chOff x="4981156" y="1707399"/>
            <a:chExt cx="873219" cy="1555730"/>
          </a:xfrm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81C48B4-8EB2-B379-8481-AE412D2EFB23}"/>
                </a:ext>
              </a:extLst>
            </p:cNvPr>
            <p:cNvSpPr/>
            <p:nvPr/>
          </p:nvSpPr>
          <p:spPr>
            <a:xfrm>
              <a:off x="5149998" y="1994012"/>
              <a:ext cx="460479" cy="1269116"/>
            </a:xfrm>
            <a:custGeom>
              <a:avLst/>
              <a:gdLst>
                <a:gd name="connsiteX0" fmla="*/ -51 w 460479"/>
                <a:gd name="connsiteY0" fmla="*/ 1269071 h 1269116"/>
                <a:gd name="connsiteX1" fmla="*/ 262551 w 460479"/>
                <a:gd name="connsiteY1" fmla="*/ 583273 h 1269116"/>
                <a:gd name="connsiteX2" fmla="*/ 450586 w 460479"/>
                <a:gd name="connsiteY2" fmla="*/ 205147 h 1269116"/>
                <a:gd name="connsiteX3" fmla="*/ 458988 w 460479"/>
                <a:gd name="connsiteY3" fmla="*/ -46 h 126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479" h="1269116">
                  <a:moveTo>
                    <a:pt x="-51" y="1269071"/>
                  </a:moveTo>
                  <a:cubicBezTo>
                    <a:pt x="-51" y="1269071"/>
                    <a:pt x="20867" y="828835"/>
                    <a:pt x="262551" y="583273"/>
                  </a:cubicBezTo>
                  <a:cubicBezTo>
                    <a:pt x="364477" y="480888"/>
                    <a:pt x="430460" y="348212"/>
                    <a:pt x="450586" y="205147"/>
                  </a:cubicBezTo>
                  <a:cubicBezTo>
                    <a:pt x="459646" y="137149"/>
                    <a:pt x="462461" y="68463"/>
                    <a:pt x="458988" y="-46"/>
                  </a:cubicBezTo>
                </a:path>
              </a:pathLst>
            </a:custGeom>
            <a:noFill/>
            <a:ln w="11739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C32D132E-3790-8A55-536A-FB01B695501F}"/>
                </a:ext>
              </a:extLst>
            </p:cNvPr>
            <p:cNvSpPr/>
            <p:nvPr/>
          </p:nvSpPr>
          <p:spPr>
            <a:xfrm>
              <a:off x="5579636" y="1707399"/>
              <a:ext cx="189048" cy="291138"/>
            </a:xfrm>
            <a:custGeom>
              <a:avLst/>
              <a:gdLst>
                <a:gd name="connsiteX0" fmla="*/ 181423 w 189048"/>
                <a:gd name="connsiteY0" fmla="*/ 130910 h 291138"/>
                <a:gd name="connsiteX1" fmla="*/ 26588 w 189048"/>
                <a:gd name="connsiteY1" fmla="*/ 291092 h 291138"/>
                <a:gd name="connsiteX2" fmla="*/ 4200 w 189048"/>
                <a:gd name="connsiteY2" fmla="*/ 69446 h 291138"/>
                <a:gd name="connsiteX3" fmla="*/ 119507 w 189048"/>
                <a:gd name="connsiteY3" fmla="*/ 3240 h 291138"/>
                <a:gd name="connsiteX4" fmla="*/ 185712 w 189048"/>
                <a:gd name="connsiteY4" fmla="*/ 118541 h 291138"/>
                <a:gd name="connsiteX5" fmla="*/ 181423 w 189048"/>
                <a:gd name="connsiteY5" fmla="*/ 130910 h 2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048" h="291138">
                  <a:moveTo>
                    <a:pt x="181423" y="130910"/>
                  </a:moveTo>
                  <a:cubicBezTo>
                    <a:pt x="164441" y="179858"/>
                    <a:pt x="26588" y="291092"/>
                    <a:pt x="26588" y="291092"/>
                  </a:cubicBezTo>
                  <a:cubicBezTo>
                    <a:pt x="26588" y="291092"/>
                    <a:pt x="-12782" y="118394"/>
                    <a:pt x="4200" y="69446"/>
                  </a:cubicBezTo>
                  <a:cubicBezTo>
                    <a:pt x="17756" y="19323"/>
                    <a:pt x="69384" y="-10322"/>
                    <a:pt x="119507" y="3240"/>
                  </a:cubicBezTo>
                  <a:cubicBezTo>
                    <a:pt x="169630" y="16797"/>
                    <a:pt x="199269" y="68418"/>
                    <a:pt x="185712" y="118541"/>
                  </a:cubicBezTo>
                  <a:cubicBezTo>
                    <a:pt x="184573" y="122760"/>
                    <a:pt x="183139" y="126891"/>
                    <a:pt x="181423" y="130910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19BBBC1B-E1F5-FEE0-60F7-9C94E4E868BF}"/>
                </a:ext>
              </a:extLst>
            </p:cNvPr>
            <p:cNvSpPr/>
            <p:nvPr/>
          </p:nvSpPr>
          <p:spPr>
            <a:xfrm>
              <a:off x="5596228" y="1988411"/>
              <a:ext cx="258146" cy="222017"/>
            </a:xfrm>
            <a:custGeom>
              <a:avLst/>
              <a:gdLst>
                <a:gd name="connsiteX0" fmla="*/ 217011 w 258146"/>
                <a:gd name="connsiteY0" fmla="*/ 171672 h 222017"/>
                <a:gd name="connsiteX1" fmla="*/ -51 w 258146"/>
                <a:gd name="connsiteY1" fmla="*/ 221972 h 222017"/>
                <a:gd name="connsiteX2" fmla="*/ 101605 w 258146"/>
                <a:gd name="connsiteY2" fmla="*/ 23713 h 222017"/>
                <a:gd name="connsiteX3" fmla="*/ 234340 w 258146"/>
                <a:gd name="connsiteY3" fmla="*/ 31498 h 222017"/>
                <a:gd name="connsiteX4" fmla="*/ 226548 w 258146"/>
                <a:gd name="connsiteY4" fmla="*/ 164233 h 222017"/>
                <a:gd name="connsiteX5" fmla="*/ 217011 w 258146"/>
                <a:gd name="connsiteY5" fmla="*/ 171672 h 22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46" h="222017">
                  <a:moveTo>
                    <a:pt x="217011" y="171672"/>
                  </a:moveTo>
                  <a:cubicBezTo>
                    <a:pt x="175879" y="203521"/>
                    <a:pt x="-51" y="221972"/>
                    <a:pt x="-51" y="221972"/>
                  </a:cubicBezTo>
                  <a:cubicBezTo>
                    <a:pt x="-51" y="221972"/>
                    <a:pt x="60766" y="55561"/>
                    <a:pt x="101605" y="23713"/>
                  </a:cubicBezTo>
                  <a:cubicBezTo>
                    <a:pt x="140410" y="-10792"/>
                    <a:pt x="199835" y="-7301"/>
                    <a:pt x="234340" y="31498"/>
                  </a:cubicBezTo>
                  <a:cubicBezTo>
                    <a:pt x="268838" y="70304"/>
                    <a:pt x="265354" y="129729"/>
                    <a:pt x="226548" y="164233"/>
                  </a:cubicBezTo>
                  <a:cubicBezTo>
                    <a:pt x="223534" y="166913"/>
                    <a:pt x="220349" y="169398"/>
                    <a:pt x="217011" y="171672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0E177510-9DD2-7125-3710-DC14790B542D}"/>
                </a:ext>
              </a:extLst>
            </p:cNvPr>
            <p:cNvSpPr/>
            <p:nvPr/>
          </p:nvSpPr>
          <p:spPr>
            <a:xfrm>
              <a:off x="5433401" y="2433687"/>
              <a:ext cx="300565" cy="188289"/>
            </a:xfrm>
            <a:custGeom>
              <a:avLst/>
              <a:gdLst>
                <a:gd name="connsiteX0" fmla="*/ 212663 w 300565"/>
                <a:gd name="connsiteY0" fmla="*/ 187787 h 188289"/>
                <a:gd name="connsiteX1" fmla="*/ -51 w 300565"/>
                <a:gd name="connsiteY1" fmla="*/ 121622 h 188289"/>
                <a:gd name="connsiteX2" fmla="*/ 187983 w 300565"/>
                <a:gd name="connsiteY2" fmla="*/ 1809 h 188289"/>
                <a:gd name="connsiteX3" fmla="*/ 298659 w 300565"/>
                <a:gd name="connsiteY3" fmla="*/ 75495 h 188289"/>
                <a:gd name="connsiteX4" fmla="*/ 224973 w 300565"/>
                <a:gd name="connsiteY4" fmla="*/ 186171 h 188289"/>
                <a:gd name="connsiteX5" fmla="*/ 212898 w 300565"/>
                <a:gd name="connsiteY5" fmla="*/ 187787 h 18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565" h="188289">
                  <a:moveTo>
                    <a:pt x="212663" y="187787"/>
                  </a:moveTo>
                  <a:cubicBezTo>
                    <a:pt x="161306" y="194662"/>
                    <a:pt x="-51" y="121622"/>
                    <a:pt x="-51" y="121622"/>
                  </a:cubicBezTo>
                  <a:cubicBezTo>
                    <a:pt x="-51" y="121622"/>
                    <a:pt x="136450" y="8684"/>
                    <a:pt x="187983" y="1809"/>
                  </a:cubicBezTo>
                  <a:cubicBezTo>
                    <a:pt x="238894" y="-8404"/>
                    <a:pt x="288447" y="24584"/>
                    <a:pt x="298659" y="75495"/>
                  </a:cubicBezTo>
                  <a:cubicBezTo>
                    <a:pt x="308872" y="126405"/>
                    <a:pt x="275884" y="175952"/>
                    <a:pt x="224973" y="186171"/>
                  </a:cubicBezTo>
                  <a:cubicBezTo>
                    <a:pt x="220989" y="186970"/>
                    <a:pt x="216952" y="187511"/>
                    <a:pt x="212898" y="187787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6650197-379A-469B-C9B2-4D254EDAEAFB}"/>
                </a:ext>
              </a:extLst>
            </p:cNvPr>
            <p:cNvSpPr/>
            <p:nvPr/>
          </p:nvSpPr>
          <p:spPr>
            <a:xfrm>
              <a:off x="5220217" y="2760019"/>
              <a:ext cx="281201" cy="185163"/>
            </a:xfrm>
            <a:custGeom>
              <a:avLst/>
              <a:gdLst>
                <a:gd name="connsiteX0" fmla="*/ 220830 w 281201"/>
                <a:gd name="connsiteY0" fmla="*/ 181877 h 185163"/>
                <a:gd name="connsiteX1" fmla="*/ -51 w 281201"/>
                <a:gd name="connsiteY1" fmla="*/ 152496 h 185163"/>
                <a:gd name="connsiteX2" fmla="*/ 164831 w 281201"/>
                <a:gd name="connsiteY2" fmla="*/ 2656 h 185163"/>
                <a:gd name="connsiteX3" fmla="*/ 278457 w 281201"/>
                <a:gd name="connsiteY3" fmla="*/ 71706 h 185163"/>
                <a:gd name="connsiteX4" fmla="*/ 220830 w 281201"/>
                <a:gd name="connsiteY4" fmla="*/ 181760 h 18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01" h="185163">
                  <a:moveTo>
                    <a:pt x="220830" y="181877"/>
                  </a:moveTo>
                  <a:cubicBezTo>
                    <a:pt x="171354" y="197331"/>
                    <a:pt x="-51" y="152496"/>
                    <a:pt x="-51" y="152496"/>
                  </a:cubicBezTo>
                  <a:cubicBezTo>
                    <a:pt x="-51" y="152496"/>
                    <a:pt x="115355" y="18110"/>
                    <a:pt x="164831" y="2656"/>
                  </a:cubicBezTo>
                  <a:cubicBezTo>
                    <a:pt x="215277" y="-9654"/>
                    <a:pt x="266147" y="21260"/>
                    <a:pt x="278457" y="71706"/>
                  </a:cubicBezTo>
                  <a:cubicBezTo>
                    <a:pt x="289669" y="117663"/>
                    <a:pt x="264989" y="164795"/>
                    <a:pt x="220830" y="181760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185ADDFB-01B0-21C1-B443-FE5060276132}"/>
                </a:ext>
              </a:extLst>
            </p:cNvPr>
            <p:cNvSpPr/>
            <p:nvPr/>
          </p:nvSpPr>
          <p:spPr>
            <a:xfrm>
              <a:off x="5399313" y="2024677"/>
              <a:ext cx="187700" cy="269250"/>
            </a:xfrm>
            <a:custGeom>
              <a:avLst/>
              <a:gdLst>
                <a:gd name="connsiteX0" fmla="*/ 7477 w 187700"/>
                <a:gd name="connsiteY0" fmla="*/ 130823 h 269250"/>
                <a:gd name="connsiteX1" fmla="*/ 182114 w 187700"/>
                <a:gd name="connsiteY1" fmla="*/ 269204 h 269250"/>
                <a:gd name="connsiteX2" fmla="*/ 175122 w 187700"/>
                <a:gd name="connsiteY2" fmla="*/ 46501 h 269250"/>
                <a:gd name="connsiteX3" fmla="*/ 46494 w 187700"/>
                <a:gd name="connsiteY3" fmla="*/ 12843 h 269250"/>
                <a:gd name="connsiteX4" fmla="*/ 7477 w 187700"/>
                <a:gd name="connsiteY4" fmla="*/ 130823 h 2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00" h="269250">
                  <a:moveTo>
                    <a:pt x="7477" y="130823"/>
                  </a:moveTo>
                  <a:cubicBezTo>
                    <a:pt x="30981" y="177126"/>
                    <a:pt x="182114" y="269204"/>
                    <a:pt x="182114" y="269204"/>
                  </a:cubicBezTo>
                  <a:cubicBezTo>
                    <a:pt x="182114" y="269204"/>
                    <a:pt x="198391" y="92922"/>
                    <a:pt x="175122" y="46501"/>
                  </a:cubicBezTo>
                  <a:cubicBezTo>
                    <a:pt x="148897" y="1684"/>
                    <a:pt x="91305" y="-13382"/>
                    <a:pt x="46494" y="12843"/>
                  </a:cubicBezTo>
                  <a:cubicBezTo>
                    <a:pt x="5649" y="36747"/>
                    <a:pt x="-11062" y="87281"/>
                    <a:pt x="7477" y="130823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22EFEB86-760B-A4FC-48D6-8CB69C016AB3}"/>
                </a:ext>
              </a:extLst>
            </p:cNvPr>
            <p:cNvSpPr/>
            <p:nvPr/>
          </p:nvSpPr>
          <p:spPr>
            <a:xfrm>
              <a:off x="5149261" y="2378345"/>
              <a:ext cx="230550" cy="234830"/>
            </a:xfrm>
            <a:custGeom>
              <a:avLst/>
              <a:gdLst>
                <a:gd name="connsiteX0" fmla="*/ 22486 w 230550"/>
                <a:gd name="connsiteY0" fmla="*/ 154987 h 234830"/>
                <a:gd name="connsiteX1" fmla="*/ 230499 w 230550"/>
                <a:gd name="connsiteY1" fmla="*/ 234784 h 234830"/>
                <a:gd name="connsiteX2" fmla="*/ 157224 w 230550"/>
                <a:gd name="connsiteY2" fmla="*/ 24420 h 234830"/>
                <a:gd name="connsiteX3" fmla="*/ 24413 w 230550"/>
                <a:gd name="connsiteY3" fmla="*/ 30713 h 234830"/>
                <a:gd name="connsiteX4" fmla="*/ 22486 w 230550"/>
                <a:gd name="connsiteY4" fmla="*/ 155045 h 23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50" h="234830">
                  <a:moveTo>
                    <a:pt x="22486" y="154987"/>
                  </a:moveTo>
                  <a:cubicBezTo>
                    <a:pt x="58565" y="192182"/>
                    <a:pt x="230499" y="234784"/>
                    <a:pt x="230499" y="234784"/>
                  </a:cubicBezTo>
                  <a:cubicBezTo>
                    <a:pt x="230499" y="234784"/>
                    <a:pt x="193304" y="61616"/>
                    <a:pt x="157224" y="24420"/>
                  </a:cubicBezTo>
                  <a:cubicBezTo>
                    <a:pt x="118813" y="-10519"/>
                    <a:pt x="59346" y="-7699"/>
                    <a:pt x="24413" y="30713"/>
                  </a:cubicBezTo>
                  <a:cubicBezTo>
                    <a:pt x="-7459" y="65758"/>
                    <a:pt x="-8281" y="119031"/>
                    <a:pt x="22486" y="155045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D6A769A8-DEAF-A8F1-A102-BEFC311CD078}"/>
                </a:ext>
              </a:extLst>
            </p:cNvPr>
            <p:cNvSpPr/>
            <p:nvPr/>
          </p:nvSpPr>
          <p:spPr>
            <a:xfrm>
              <a:off x="4981156" y="2790594"/>
              <a:ext cx="204157" cy="255120"/>
            </a:xfrm>
            <a:custGeom>
              <a:avLst/>
              <a:gdLst>
                <a:gd name="connsiteX0" fmla="*/ 12546 w 204157"/>
                <a:gd name="connsiteY0" fmla="*/ 141254 h 255120"/>
                <a:gd name="connsiteX1" fmla="*/ 204106 w 204157"/>
                <a:gd name="connsiteY1" fmla="*/ 255074 h 255120"/>
                <a:gd name="connsiteX2" fmla="*/ 167440 w 204157"/>
                <a:gd name="connsiteY2" fmla="*/ 35309 h 255120"/>
                <a:gd name="connsiteX3" fmla="*/ 35304 w 204157"/>
                <a:gd name="connsiteY3" fmla="*/ 20507 h 255120"/>
                <a:gd name="connsiteX4" fmla="*/ 12604 w 204157"/>
                <a:gd name="connsiteY4" fmla="*/ 141078 h 25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157" h="255120">
                  <a:moveTo>
                    <a:pt x="12546" y="141254"/>
                  </a:moveTo>
                  <a:cubicBezTo>
                    <a:pt x="41926" y="184032"/>
                    <a:pt x="204106" y="255074"/>
                    <a:pt x="204106" y="255074"/>
                  </a:cubicBezTo>
                  <a:cubicBezTo>
                    <a:pt x="204106" y="255074"/>
                    <a:pt x="196702" y="78086"/>
                    <a:pt x="167440" y="35309"/>
                  </a:cubicBezTo>
                  <a:cubicBezTo>
                    <a:pt x="135039" y="-5266"/>
                    <a:pt x="75878" y="-11894"/>
                    <a:pt x="35304" y="20507"/>
                  </a:cubicBezTo>
                  <a:cubicBezTo>
                    <a:pt x="-1058" y="49540"/>
                    <a:pt x="-10706" y="100809"/>
                    <a:pt x="12604" y="141078"/>
                  </a:cubicBezTo>
                  <a:close/>
                </a:path>
              </a:pathLst>
            </a:custGeom>
            <a:solidFill>
              <a:srgbClr val="6C63FF"/>
            </a:solidFill>
            <a:ln w="5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79647EA6-BE22-609F-E84F-5DB3DD08EFB9}"/>
              </a:ext>
            </a:extLst>
          </p:cNvPr>
          <p:cNvSpPr/>
          <p:nvPr/>
        </p:nvSpPr>
        <p:spPr>
          <a:xfrm>
            <a:off x="3047476" y="4518206"/>
            <a:ext cx="2712079" cy="426877"/>
          </a:xfrm>
          <a:custGeom>
            <a:avLst/>
            <a:gdLst>
              <a:gd name="connsiteX0" fmla="*/ -51 w 2712079"/>
              <a:gd name="connsiteY0" fmla="*/ 237990 h 426877"/>
              <a:gd name="connsiteX1" fmla="*/ 775004 w 2712079"/>
              <a:gd name="connsiteY1" fmla="*/ 273893 h 426877"/>
              <a:gd name="connsiteX2" fmla="*/ 877659 w 2712079"/>
              <a:gd name="connsiteY2" fmla="*/ 290288 h 426877"/>
              <a:gd name="connsiteX3" fmla="*/ 940357 w 2712079"/>
              <a:gd name="connsiteY3" fmla="*/ 344054 h 426877"/>
              <a:gd name="connsiteX4" fmla="*/ 1295860 w 2712079"/>
              <a:gd name="connsiteY4" fmla="*/ 423851 h 426877"/>
              <a:gd name="connsiteX5" fmla="*/ 1671930 w 2712079"/>
              <a:gd name="connsiteY5" fmla="*/ 343584 h 426877"/>
              <a:gd name="connsiteX6" fmla="*/ 2343508 w 2712079"/>
              <a:gd name="connsiteY6" fmla="*/ 324897 h 426877"/>
              <a:gd name="connsiteX7" fmla="*/ 2404207 w 2712079"/>
              <a:gd name="connsiteY7" fmla="*/ 333888 h 426877"/>
              <a:gd name="connsiteX8" fmla="*/ 2496873 w 2712079"/>
              <a:gd name="connsiteY8" fmla="*/ 270955 h 426877"/>
              <a:gd name="connsiteX9" fmla="*/ 2708412 w 2712079"/>
              <a:gd name="connsiteY9" fmla="*/ 192568 h 426877"/>
              <a:gd name="connsiteX10" fmla="*/ 2651003 w 2712079"/>
              <a:gd name="connsiteY10" fmla="*/ 112418 h 426877"/>
              <a:gd name="connsiteX11" fmla="*/ 2110051 w 2712079"/>
              <a:gd name="connsiteY11" fmla="*/ 34267 h 426877"/>
              <a:gd name="connsiteX12" fmla="*/ 1544242 w 2712079"/>
              <a:gd name="connsiteY12" fmla="*/ 79218 h 426877"/>
              <a:gd name="connsiteX13" fmla="*/ 843226 w 2712079"/>
              <a:gd name="connsiteY13" fmla="*/ 8059 h 426877"/>
              <a:gd name="connsiteX14" fmla="*/ 350574 w 2712079"/>
              <a:gd name="connsiteY14" fmla="*/ 37439 h 426877"/>
              <a:gd name="connsiteX15" fmla="*/ -51 w 2712079"/>
              <a:gd name="connsiteY15" fmla="*/ 237990 h 42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079" h="426877">
                <a:moveTo>
                  <a:pt x="-51" y="237990"/>
                </a:moveTo>
                <a:cubicBezTo>
                  <a:pt x="230996" y="315672"/>
                  <a:pt x="512872" y="268428"/>
                  <a:pt x="775004" y="273893"/>
                </a:cubicBezTo>
                <a:cubicBezTo>
                  <a:pt x="810907" y="274657"/>
                  <a:pt x="848867" y="276890"/>
                  <a:pt x="877659" y="290288"/>
                </a:cubicBezTo>
                <a:cubicBezTo>
                  <a:pt x="906452" y="303685"/>
                  <a:pt x="920614" y="325544"/>
                  <a:pt x="940357" y="344054"/>
                </a:cubicBezTo>
                <a:cubicBezTo>
                  <a:pt x="1013808" y="413333"/>
                  <a:pt x="1164295" y="435603"/>
                  <a:pt x="1295860" y="423851"/>
                </a:cubicBezTo>
                <a:cubicBezTo>
                  <a:pt x="1427426" y="412099"/>
                  <a:pt x="1548062" y="373199"/>
                  <a:pt x="1671930" y="343584"/>
                </a:cubicBezTo>
                <a:cubicBezTo>
                  <a:pt x="1886524" y="292344"/>
                  <a:pt x="2131851" y="269075"/>
                  <a:pt x="2343508" y="324897"/>
                </a:cubicBezTo>
                <a:cubicBezTo>
                  <a:pt x="2362957" y="330010"/>
                  <a:pt x="2383406" y="335886"/>
                  <a:pt x="2404207" y="333888"/>
                </a:cubicBezTo>
                <a:cubicBezTo>
                  <a:pt x="2450629" y="329305"/>
                  <a:pt x="2464437" y="292168"/>
                  <a:pt x="2496873" y="270955"/>
                </a:cubicBezTo>
                <a:cubicBezTo>
                  <a:pt x="2555634" y="232643"/>
                  <a:pt x="2682734" y="243044"/>
                  <a:pt x="2708412" y="192568"/>
                </a:cubicBezTo>
                <a:cubicBezTo>
                  <a:pt x="2723514" y="163188"/>
                  <a:pt x="2688786" y="132632"/>
                  <a:pt x="2651003" y="112418"/>
                </a:cubicBezTo>
                <a:cubicBezTo>
                  <a:pt x="2506334" y="35089"/>
                  <a:pt x="2299378" y="22338"/>
                  <a:pt x="2110051" y="34267"/>
                </a:cubicBezTo>
                <a:cubicBezTo>
                  <a:pt x="1920723" y="46195"/>
                  <a:pt x="1734569" y="79101"/>
                  <a:pt x="1544242" y="79218"/>
                </a:cubicBezTo>
                <a:cubicBezTo>
                  <a:pt x="1307143" y="79218"/>
                  <a:pt x="1078034" y="28743"/>
                  <a:pt x="843226" y="8059"/>
                </a:cubicBezTo>
                <a:cubicBezTo>
                  <a:pt x="680575" y="-6279"/>
                  <a:pt x="503059" y="-4516"/>
                  <a:pt x="350574" y="37439"/>
                </a:cubicBezTo>
                <a:cubicBezTo>
                  <a:pt x="185750" y="83391"/>
                  <a:pt x="149319" y="185869"/>
                  <a:pt x="-51" y="237990"/>
                </a:cubicBezTo>
                <a:close/>
              </a:path>
            </a:pathLst>
          </a:custGeom>
          <a:solidFill>
            <a:srgbClr val="6C63FF">
              <a:alpha val="10000"/>
            </a:srgbClr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891A4BDD-6CD8-4A16-7749-71ACEEBAB38A}"/>
              </a:ext>
            </a:extLst>
          </p:cNvPr>
          <p:cNvSpPr/>
          <p:nvPr/>
        </p:nvSpPr>
        <p:spPr>
          <a:xfrm>
            <a:off x="3433946" y="1284299"/>
            <a:ext cx="41132" cy="581732"/>
          </a:xfrm>
          <a:custGeom>
            <a:avLst/>
            <a:gdLst>
              <a:gd name="connsiteX0" fmla="*/ 0 w 41132"/>
              <a:gd name="connsiteY0" fmla="*/ 0 h 581732"/>
              <a:gd name="connsiteX1" fmla="*/ 41133 w 41132"/>
              <a:gd name="connsiteY1" fmla="*/ 0 h 581732"/>
              <a:gd name="connsiteX2" fmla="*/ 41133 w 41132"/>
              <a:gd name="connsiteY2" fmla="*/ 581732 h 581732"/>
              <a:gd name="connsiteX3" fmla="*/ 0 w 41132"/>
              <a:gd name="connsiteY3" fmla="*/ 581732 h 58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2" h="581732">
                <a:moveTo>
                  <a:pt x="0" y="0"/>
                </a:moveTo>
                <a:lnTo>
                  <a:pt x="41133" y="0"/>
                </a:lnTo>
                <a:lnTo>
                  <a:pt x="41133" y="581732"/>
                </a:lnTo>
                <a:lnTo>
                  <a:pt x="0" y="581732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61482AC5-64ED-EF9E-A69A-DB4EC3E8B81E}"/>
              </a:ext>
            </a:extLst>
          </p:cNvPr>
          <p:cNvSpPr/>
          <p:nvPr/>
        </p:nvSpPr>
        <p:spPr>
          <a:xfrm>
            <a:off x="3433946" y="2065818"/>
            <a:ext cx="41132" cy="329060"/>
          </a:xfrm>
          <a:custGeom>
            <a:avLst/>
            <a:gdLst>
              <a:gd name="connsiteX0" fmla="*/ 0 w 41132"/>
              <a:gd name="connsiteY0" fmla="*/ 0 h 329060"/>
              <a:gd name="connsiteX1" fmla="*/ 41133 w 41132"/>
              <a:gd name="connsiteY1" fmla="*/ 0 h 329060"/>
              <a:gd name="connsiteX2" fmla="*/ 41133 w 41132"/>
              <a:gd name="connsiteY2" fmla="*/ 329061 h 329060"/>
              <a:gd name="connsiteX3" fmla="*/ 0 w 41132"/>
              <a:gd name="connsiteY3" fmla="*/ 329061 h 3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2" h="329060">
                <a:moveTo>
                  <a:pt x="0" y="0"/>
                </a:moveTo>
                <a:lnTo>
                  <a:pt x="41133" y="0"/>
                </a:lnTo>
                <a:lnTo>
                  <a:pt x="41133" y="329061"/>
                </a:lnTo>
                <a:lnTo>
                  <a:pt x="0" y="329061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2A70999F-25DB-14BE-5ABE-88F3C125ED40}"/>
              </a:ext>
            </a:extLst>
          </p:cNvPr>
          <p:cNvSpPr/>
          <p:nvPr/>
        </p:nvSpPr>
        <p:spPr>
          <a:xfrm>
            <a:off x="3463327" y="714318"/>
            <a:ext cx="1850966" cy="4019242"/>
          </a:xfrm>
          <a:custGeom>
            <a:avLst/>
            <a:gdLst>
              <a:gd name="connsiteX0" fmla="*/ 1574203 w 1850966"/>
              <a:gd name="connsiteY0" fmla="*/ 0 h 4019242"/>
              <a:gd name="connsiteX1" fmla="*/ 1850966 w 1850966"/>
              <a:gd name="connsiteY1" fmla="*/ 276764 h 4019242"/>
              <a:gd name="connsiteX2" fmla="*/ 1850966 w 1850966"/>
              <a:gd name="connsiteY2" fmla="*/ 3742479 h 4019242"/>
              <a:gd name="connsiteX3" fmla="*/ 1574203 w 1850966"/>
              <a:gd name="connsiteY3" fmla="*/ 4019242 h 4019242"/>
              <a:gd name="connsiteX4" fmla="*/ 276764 w 1850966"/>
              <a:gd name="connsiteY4" fmla="*/ 4019242 h 4019242"/>
              <a:gd name="connsiteX5" fmla="*/ 0 w 1850966"/>
              <a:gd name="connsiteY5" fmla="*/ 3742479 h 4019242"/>
              <a:gd name="connsiteX6" fmla="*/ 0 w 1850966"/>
              <a:gd name="connsiteY6" fmla="*/ 276764 h 4019242"/>
              <a:gd name="connsiteX7" fmla="*/ 276764 w 1850966"/>
              <a:gd name="connsiteY7" fmla="*/ 0 h 40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966" h="4019242">
                <a:moveTo>
                  <a:pt x="1574203" y="0"/>
                </a:moveTo>
                <a:cubicBezTo>
                  <a:pt x="1727055" y="0"/>
                  <a:pt x="1850966" y="123911"/>
                  <a:pt x="1850966" y="276764"/>
                </a:cubicBezTo>
                <a:lnTo>
                  <a:pt x="1850966" y="3742479"/>
                </a:lnTo>
                <a:cubicBezTo>
                  <a:pt x="1850966" y="3895331"/>
                  <a:pt x="1727055" y="4019242"/>
                  <a:pt x="1574203" y="4019242"/>
                </a:cubicBezTo>
                <a:lnTo>
                  <a:pt x="276764" y="4019242"/>
                </a:lnTo>
                <a:cubicBezTo>
                  <a:pt x="123911" y="4019242"/>
                  <a:pt x="0" y="3895331"/>
                  <a:pt x="0" y="3742479"/>
                </a:cubicBezTo>
                <a:lnTo>
                  <a:pt x="0" y="276764"/>
                </a:lnTo>
                <a:cubicBezTo>
                  <a:pt x="0" y="123911"/>
                  <a:pt x="123911" y="0"/>
                  <a:pt x="276764" y="0"/>
                </a:cubicBez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4741715A-09C7-9D9D-D551-5B4C5412F4DD}"/>
              </a:ext>
            </a:extLst>
          </p:cNvPr>
          <p:cNvSpPr/>
          <p:nvPr/>
        </p:nvSpPr>
        <p:spPr>
          <a:xfrm>
            <a:off x="3463327" y="902353"/>
            <a:ext cx="1850966" cy="3660801"/>
          </a:xfrm>
          <a:custGeom>
            <a:avLst/>
            <a:gdLst>
              <a:gd name="connsiteX0" fmla="*/ 1574203 w 1850966"/>
              <a:gd name="connsiteY0" fmla="*/ 0 h 3660801"/>
              <a:gd name="connsiteX1" fmla="*/ 1850966 w 1850966"/>
              <a:gd name="connsiteY1" fmla="*/ 276764 h 3660801"/>
              <a:gd name="connsiteX2" fmla="*/ 1850966 w 1850966"/>
              <a:gd name="connsiteY2" fmla="*/ 3384038 h 3660801"/>
              <a:gd name="connsiteX3" fmla="*/ 1574203 w 1850966"/>
              <a:gd name="connsiteY3" fmla="*/ 3660801 h 3660801"/>
              <a:gd name="connsiteX4" fmla="*/ 276764 w 1850966"/>
              <a:gd name="connsiteY4" fmla="*/ 3660801 h 3660801"/>
              <a:gd name="connsiteX5" fmla="*/ 0 w 1850966"/>
              <a:gd name="connsiteY5" fmla="*/ 3384038 h 3660801"/>
              <a:gd name="connsiteX6" fmla="*/ 0 w 1850966"/>
              <a:gd name="connsiteY6" fmla="*/ 276764 h 3660801"/>
              <a:gd name="connsiteX7" fmla="*/ 276764 w 1850966"/>
              <a:gd name="connsiteY7" fmla="*/ 0 h 366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966" h="3660801">
                <a:moveTo>
                  <a:pt x="1574203" y="0"/>
                </a:moveTo>
                <a:cubicBezTo>
                  <a:pt x="1727055" y="0"/>
                  <a:pt x="1850966" y="123911"/>
                  <a:pt x="1850966" y="276764"/>
                </a:cubicBezTo>
                <a:lnTo>
                  <a:pt x="1850966" y="3384038"/>
                </a:lnTo>
                <a:cubicBezTo>
                  <a:pt x="1850966" y="3536890"/>
                  <a:pt x="1727055" y="3660801"/>
                  <a:pt x="1574203" y="3660801"/>
                </a:cubicBezTo>
                <a:lnTo>
                  <a:pt x="276764" y="3660801"/>
                </a:lnTo>
                <a:cubicBezTo>
                  <a:pt x="123911" y="3660801"/>
                  <a:pt x="0" y="3536890"/>
                  <a:pt x="0" y="3384038"/>
                </a:cubicBezTo>
                <a:lnTo>
                  <a:pt x="0" y="276764"/>
                </a:lnTo>
                <a:cubicBezTo>
                  <a:pt x="0" y="123911"/>
                  <a:pt x="123911" y="0"/>
                  <a:pt x="276764" y="0"/>
                </a:cubicBezTo>
                <a:close/>
              </a:path>
            </a:pathLst>
          </a:custGeom>
          <a:solidFill>
            <a:srgbClr val="877FF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 dirty="0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F7559E91-A376-7EE6-B372-DA59ABDDDCC4}"/>
              </a:ext>
            </a:extLst>
          </p:cNvPr>
          <p:cNvSpPr/>
          <p:nvPr/>
        </p:nvSpPr>
        <p:spPr>
          <a:xfrm>
            <a:off x="4238970" y="802460"/>
            <a:ext cx="305556" cy="41132"/>
          </a:xfrm>
          <a:custGeom>
            <a:avLst/>
            <a:gdLst>
              <a:gd name="connsiteX0" fmla="*/ 284990 w 305556"/>
              <a:gd name="connsiteY0" fmla="*/ 0 h 41132"/>
              <a:gd name="connsiteX1" fmla="*/ 305556 w 305556"/>
              <a:gd name="connsiteY1" fmla="*/ 20566 h 41132"/>
              <a:gd name="connsiteX2" fmla="*/ 305556 w 305556"/>
              <a:gd name="connsiteY2" fmla="*/ 20566 h 41132"/>
              <a:gd name="connsiteX3" fmla="*/ 284990 w 305556"/>
              <a:gd name="connsiteY3" fmla="*/ 41133 h 41132"/>
              <a:gd name="connsiteX4" fmla="*/ 20566 w 305556"/>
              <a:gd name="connsiteY4" fmla="*/ 41133 h 41132"/>
              <a:gd name="connsiteX5" fmla="*/ 0 w 305556"/>
              <a:gd name="connsiteY5" fmla="*/ 20566 h 41132"/>
              <a:gd name="connsiteX6" fmla="*/ 0 w 305556"/>
              <a:gd name="connsiteY6" fmla="*/ 20566 h 41132"/>
              <a:gd name="connsiteX7" fmla="*/ 20566 w 305556"/>
              <a:gd name="connsiteY7" fmla="*/ 0 h 4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556" h="41132">
                <a:moveTo>
                  <a:pt x="284990" y="0"/>
                </a:moveTo>
                <a:cubicBezTo>
                  <a:pt x="296349" y="0"/>
                  <a:pt x="305556" y="9208"/>
                  <a:pt x="305556" y="20566"/>
                </a:cubicBezTo>
                <a:lnTo>
                  <a:pt x="305556" y="20566"/>
                </a:lnTo>
                <a:cubicBezTo>
                  <a:pt x="305556" y="31925"/>
                  <a:pt x="296349" y="41133"/>
                  <a:pt x="284990" y="41133"/>
                </a:cubicBezTo>
                <a:lnTo>
                  <a:pt x="20566" y="41133"/>
                </a:lnTo>
                <a:cubicBezTo>
                  <a:pt x="9208" y="41133"/>
                  <a:pt x="0" y="31925"/>
                  <a:pt x="0" y="20566"/>
                </a:cubicBezTo>
                <a:lnTo>
                  <a:pt x="0" y="20566"/>
                </a:lnTo>
                <a:cubicBezTo>
                  <a:pt x="0" y="9208"/>
                  <a:pt x="9208" y="0"/>
                  <a:pt x="20566" y="0"/>
                </a:cubicBezTo>
                <a:close/>
              </a:path>
            </a:pathLst>
          </a:custGeom>
          <a:solidFill>
            <a:srgbClr val="EAEAF3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C77EDC60-7B80-E542-C73A-0026FBC3626B}"/>
              </a:ext>
            </a:extLst>
          </p:cNvPr>
          <p:cNvSpPr/>
          <p:nvPr/>
        </p:nvSpPr>
        <p:spPr>
          <a:xfrm>
            <a:off x="4620915" y="796584"/>
            <a:ext cx="58760" cy="58760"/>
          </a:xfrm>
          <a:custGeom>
            <a:avLst/>
            <a:gdLst>
              <a:gd name="connsiteX0" fmla="*/ 58761 w 58760"/>
              <a:gd name="connsiteY0" fmla="*/ 29380 h 58760"/>
              <a:gd name="connsiteX1" fmla="*/ 29380 w 58760"/>
              <a:gd name="connsiteY1" fmla="*/ 58761 h 58760"/>
              <a:gd name="connsiteX2" fmla="*/ 0 w 58760"/>
              <a:gd name="connsiteY2" fmla="*/ 29380 h 58760"/>
              <a:gd name="connsiteX3" fmla="*/ 29380 w 58760"/>
              <a:gd name="connsiteY3" fmla="*/ 0 h 58760"/>
              <a:gd name="connsiteX4" fmla="*/ 58761 w 58760"/>
              <a:gd name="connsiteY4" fmla="*/ 29380 h 5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0" h="58760">
                <a:moveTo>
                  <a:pt x="58761" y="29380"/>
                </a:moveTo>
                <a:cubicBezTo>
                  <a:pt x="58761" y="45607"/>
                  <a:pt x="45607" y="58761"/>
                  <a:pt x="29380" y="58761"/>
                </a:cubicBezTo>
                <a:cubicBezTo>
                  <a:pt x="13154" y="58761"/>
                  <a:pt x="0" y="45607"/>
                  <a:pt x="0" y="29380"/>
                </a:cubicBezTo>
                <a:cubicBezTo>
                  <a:pt x="0" y="13154"/>
                  <a:pt x="13154" y="0"/>
                  <a:pt x="29380" y="0"/>
                </a:cubicBezTo>
                <a:cubicBezTo>
                  <a:pt x="45607" y="0"/>
                  <a:pt x="58761" y="13154"/>
                  <a:pt x="58761" y="29380"/>
                </a:cubicBezTo>
                <a:close/>
              </a:path>
            </a:pathLst>
          </a:custGeom>
          <a:solidFill>
            <a:srgbClr val="EAEAF3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AAF4E2E0-CB0B-950C-2AD2-D1D0FEC9D0A8}"/>
              </a:ext>
            </a:extLst>
          </p:cNvPr>
          <p:cNvSpPr/>
          <p:nvPr/>
        </p:nvSpPr>
        <p:spPr>
          <a:xfrm>
            <a:off x="3695256" y="1886378"/>
            <a:ext cx="1422365" cy="1658332"/>
          </a:xfrm>
          <a:custGeom>
            <a:avLst/>
            <a:gdLst>
              <a:gd name="connsiteX0" fmla="*/ 213427 w 1422365"/>
              <a:gd name="connsiteY0" fmla="*/ 638903 h 1658332"/>
              <a:gd name="connsiteX1" fmla="*/ 213427 w 1422365"/>
              <a:gd name="connsiteY1" fmla="*/ 1067858 h 1658332"/>
              <a:gd name="connsiteX2" fmla="*/ 113069 w 1422365"/>
              <a:gd name="connsiteY2" fmla="*/ 1170448 h 1658332"/>
              <a:gd name="connsiteX3" fmla="*/ 111594 w 1422365"/>
              <a:gd name="connsiteY3" fmla="*/ 1170454 h 1658332"/>
              <a:gd name="connsiteX4" fmla="*/ -51 w 1422365"/>
              <a:gd name="connsiteY4" fmla="*/ 1067858 h 1658332"/>
              <a:gd name="connsiteX5" fmla="*/ -51 w 1422365"/>
              <a:gd name="connsiteY5" fmla="*/ 638903 h 1658332"/>
              <a:gd name="connsiteX6" fmla="*/ 111594 w 1422365"/>
              <a:gd name="connsiteY6" fmla="*/ 537071 h 1658332"/>
              <a:gd name="connsiteX7" fmla="*/ 213427 w 1422365"/>
              <a:gd name="connsiteY7" fmla="*/ 638903 h 1658332"/>
              <a:gd name="connsiteX8" fmla="*/ 253443 w 1422365"/>
              <a:gd name="connsiteY8" fmla="*/ 1220283 h 1658332"/>
              <a:gd name="connsiteX9" fmla="*/ 362562 w 1422365"/>
              <a:gd name="connsiteY9" fmla="*/ 1329872 h 1658332"/>
              <a:gd name="connsiteX10" fmla="*/ 363032 w 1422365"/>
              <a:gd name="connsiteY10" fmla="*/ 1329872 h 1658332"/>
              <a:gd name="connsiteX11" fmla="*/ 436718 w 1422365"/>
              <a:gd name="connsiteY11" fmla="*/ 1329872 h 1658332"/>
              <a:gd name="connsiteX12" fmla="*/ 437835 w 1422365"/>
              <a:gd name="connsiteY12" fmla="*/ 1556160 h 1658332"/>
              <a:gd name="connsiteX13" fmla="*/ 642263 w 1422365"/>
              <a:gd name="connsiteY13" fmla="*/ 1556160 h 1658332"/>
              <a:gd name="connsiteX14" fmla="*/ 642263 w 1422365"/>
              <a:gd name="connsiteY14" fmla="*/ 1329931 h 1658332"/>
              <a:gd name="connsiteX15" fmla="*/ 779999 w 1422365"/>
              <a:gd name="connsiteY15" fmla="*/ 1329931 h 1658332"/>
              <a:gd name="connsiteX16" fmla="*/ 779999 w 1422365"/>
              <a:gd name="connsiteY16" fmla="*/ 1556219 h 1658332"/>
              <a:gd name="connsiteX17" fmla="*/ 985662 w 1422365"/>
              <a:gd name="connsiteY17" fmla="*/ 1556219 h 1658332"/>
              <a:gd name="connsiteX18" fmla="*/ 985662 w 1422365"/>
              <a:gd name="connsiteY18" fmla="*/ 1329931 h 1658332"/>
              <a:gd name="connsiteX19" fmla="*/ 1060464 w 1422365"/>
              <a:gd name="connsiteY19" fmla="*/ 1329931 h 1658332"/>
              <a:gd name="connsiteX20" fmla="*/ 1169348 w 1422365"/>
              <a:gd name="connsiteY20" fmla="*/ 1220342 h 1658332"/>
              <a:gd name="connsiteX21" fmla="*/ 1169348 w 1422365"/>
              <a:gd name="connsiteY21" fmla="*/ 1220342 h 1658332"/>
              <a:gd name="connsiteX22" fmla="*/ 1169348 w 1422365"/>
              <a:gd name="connsiteY22" fmla="*/ 555757 h 1658332"/>
              <a:gd name="connsiteX23" fmla="*/ 253443 w 1422365"/>
              <a:gd name="connsiteY23" fmla="*/ 555757 h 1658332"/>
              <a:gd name="connsiteX24" fmla="*/ 1171816 w 1422365"/>
              <a:gd name="connsiteY24" fmla="*/ 520030 h 1658332"/>
              <a:gd name="connsiteX25" fmla="*/ 249271 w 1422365"/>
              <a:gd name="connsiteY25" fmla="*/ 520030 h 1658332"/>
              <a:gd name="connsiteX26" fmla="*/ 484784 w 1422365"/>
              <a:gd name="connsiteY26" fmla="*/ 151952 h 1658332"/>
              <a:gd name="connsiteX27" fmla="*/ 414271 w 1422365"/>
              <a:gd name="connsiteY27" fmla="*/ 21209 h 1658332"/>
              <a:gd name="connsiteX28" fmla="*/ 439068 w 1422365"/>
              <a:gd name="connsiteY28" fmla="*/ 7166 h 1658332"/>
              <a:gd name="connsiteX29" fmla="*/ 510933 w 1422365"/>
              <a:gd name="connsiteY29" fmla="*/ 139025 h 1658332"/>
              <a:gd name="connsiteX30" fmla="*/ 911976 w 1422365"/>
              <a:gd name="connsiteY30" fmla="*/ 139025 h 1658332"/>
              <a:gd name="connsiteX31" fmla="*/ 983429 w 1422365"/>
              <a:gd name="connsiteY31" fmla="*/ 7577 h 1658332"/>
              <a:gd name="connsiteX32" fmla="*/ 1008226 w 1422365"/>
              <a:gd name="connsiteY32" fmla="*/ 21621 h 1658332"/>
              <a:gd name="connsiteX33" fmla="*/ 937713 w 1422365"/>
              <a:gd name="connsiteY33" fmla="*/ 151952 h 1658332"/>
              <a:gd name="connsiteX34" fmla="*/ 1171816 w 1422365"/>
              <a:gd name="connsiteY34" fmla="*/ 520030 h 1658332"/>
              <a:gd name="connsiteX35" fmla="*/ 539667 w 1422365"/>
              <a:gd name="connsiteY35" fmla="*/ 314367 h 1658332"/>
              <a:gd name="connsiteX36" fmla="*/ 500767 w 1422365"/>
              <a:gd name="connsiteY36" fmla="*/ 275467 h 1658332"/>
              <a:gd name="connsiteX37" fmla="*/ 463407 w 1422365"/>
              <a:gd name="connsiteY37" fmla="*/ 315848 h 1658332"/>
              <a:gd name="connsiteX38" fmla="*/ 500767 w 1422365"/>
              <a:gd name="connsiteY38" fmla="*/ 353208 h 1658332"/>
              <a:gd name="connsiteX39" fmla="*/ 539667 w 1422365"/>
              <a:gd name="connsiteY39" fmla="*/ 314485 h 1658332"/>
              <a:gd name="connsiteX40" fmla="*/ 959631 w 1422365"/>
              <a:gd name="connsiteY40" fmla="*/ 314367 h 1658332"/>
              <a:gd name="connsiteX41" fmla="*/ 920731 w 1422365"/>
              <a:gd name="connsiteY41" fmla="*/ 276649 h 1658332"/>
              <a:gd name="connsiteX42" fmla="*/ 883018 w 1422365"/>
              <a:gd name="connsiteY42" fmla="*/ 315548 h 1658332"/>
              <a:gd name="connsiteX43" fmla="*/ 921848 w 1422365"/>
              <a:gd name="connsiteY43" fmla="*/ 353267 h 1658332"/>
              <a:gd name="connsiteX44" fmla="*/ 959631 w 1422365"/>
              <a:gd name="connsiteY44" fmla="*/ 314485 h 1658332"/>
              <a:gd name="connsiteX45" fmla="*/ 1310668 w 1422365"/>
              <a:gd name="connsiteY45" fmla="*/ 536953 h 1658332"/>
              <a:gd name="connsiteX46" fmla="*/ 1208835 w 1422365"/>
              <a:gd name="connsiteY46" fmla="*/ 638198 h 1658332"/>
              <a:gd name="connsiteX47" fmla="*/ 1208835 w 1422365"/>
              <a:gd name="connsiteY47" fmla="*/ 638786 h 1658332"/>
              <a:gd name="connsiteX48" fmla="*/ 1208835 w 1422365"/>
              <a:gd name="connsiteY48" fmla="*/ 1067740 h 1658332"/>
              <a:gd name="connsiteX49" fmla="*/ 1310609 w 1422365"/>
              <a:gd name="connsiteY49" fmla="*/ 1170337 h 1658332"/>
              <a:gd name="connsiteX50" fmla="*/ 1310668 w 1422365"/>
              <a:gd name="connsiteY50" fmla="*/ 1170337 h 1658332"/>
              <a:gd name="connsiteX51" fmla="*/ 1422314 w 1422365"/>
              <a:gd name="connsiteY51" fmla="*/ 1067740 h 1658332"/>
              <a:gd name="connsiteX52" fmla="*/ 1422314 w 1422365"/>
              <a:gd name="connsiteY52" fmla="*/ 638786 h 1658332"/>
              <a:gd name="connsiteX53" fmla="*/ 1310668 w 1422365"/>
              <a:gd name="connsiteY53" fmla="*/ 537071 h 165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22365" h="1658332">
                <a:moveTo>
                  <a:pt x="213427" y="638903"/>
                </a:moveTo>
                <a:lnTo>
                  <a:pt x="213427" y="1067858"/>
                </a:lnTo>
                <a:cubicBezTo>
                  <a:pt x="214044" y="1123898"/>
                  <a:pt x="169115" y="1169831"/>
                  <a:pt x="113069" y="1170448"/>
                </a:cubicBezTo>
                <a:cubicBezTo>
                  <a:pt x="112575" y="1170454"/>
                  <a:pt x="112088" y="1170454"/>
                  <a:pt x="111594" y="1170454"/>
                </a:cubicBezTo>
                <a:cubicBezTo>
                  <a:pt x="54949" y="1170454"/>
                  <a:pt x="-51" y="1124562"/>
                  <a:pt x="-51" y="1067858"/>
                </a:cubicBezTo>
                <a:lnTo>
                  <a:pt x="-51" y="638903"/>
                </a:lnTo>
                <a:cubicBezTo>
                  <a:pt x="-51" y="582963"/>
                  <a:pt x="54773" y="537071"/>
                  <a:pt x="111594" y="537071"/>
                </a:cubicBezTo>
                <a:cubicBezTo>
                  <a:pt x="167740" y="537294"/>
                  <a:pt x="213203" y="582757"/>
                  <a:pt x="213427" y="638903"/>
                </a:cubicBezTo>
                <a:close/>
                <a:moveTo>
                  <a:pt x="253443" y="1220283"/>
                </a:moveTo>
                <a:cubicBezTo>
                  <a:pt x="253314" y="1280678"/>
                  <a:pt x="302167" y="1329743"/>
                  <a:pt x="362562" y="1329872"/>
                </a:cubicBezTo>
                <a:cubicBezTo>
                  <a:pt x="362720" y="1329872"/>
                  <a:pt x="362873" y="1329872"/>
                  <a:pt x="363032" y="1329872"/>
                </a:cubicBezTo>
                <a:lnTo>
                  <a:pt x="436718" y="1329872"/>
                </a:lnTo>
                <a:lnTo>
                  <a:pt x="437835" y="1556160"/>
                </a:lnTo>
                <a:cubicBezTo>
                  <a:pt x="437835" y="1692779"/>
                  <a:pt x="642263" y="1691722"/>
                  <a:pt x="642263" y="1556160"/>
                </a:cubicBezTo>
                <a:lnTo>
                  <a:pt x="642263" y="1329931"/>
                </a:lnTo>
                <a:lnTo>
                  <a:pt x="779999" y="1329931"/>
                </a:lnTo>
                <a:lnTo>
                  <a:pt x="779999" y="1556219"/>
                </a:lnTo>
                <a:cubicBezTo>
                  <a:pt x="779999" y="1692133"/>
                  <a:pt x="985662" y="1692486"/>
                  <a:pt x="985662" y="1556219"/>
                </a:cubicBezTo>
                <a:lnTo>
                  <a:pt x="985662" y="1329931"/>
                </a:lnTo>
                <a:lnTo>
                  <a:pt x="1060464" y="1329931"/>
                </a:lnTo>
                <a:cubicBezTo>
                  <a:pt x="1120794" y="1329737"/>
                  <a:pt x="1169542" y="1280672"/>
                  <a:pt x="1169348" y="1220342"/>
                </a:cubicBezTo>
                <a:cubicBezTo>
                  <a:pt x="1169348" y="1220342"/>
                  <a:pt x="1169348" y="1220342"/>
                  <a:pt x="1169348" y="1220342"/>
                </a:cubicBezTo>
                <a:lnTo>
                  <a:pt x="1169348" y="555757"/>
                </a:lnTo>
                <a:lnTo>
                  <a:pt x="253443" y="555757"/>
                </a:lnTo>
                <a:close/>
                <a:moveTo>
                  <a:pt x="1171816" y="520030"/>
                </a:moveTo>
                <a:lnTo>
                  <a:pt x="249271" y="520030"/>
                </a:lnTo>
                <a:cubicBezTo>
                  <a:pt x="249271" y="361376"/>
                  <a:pt x="344052" y="223758"/>
                  <a:pt x="484784" y="151952"/>
                </a:cubicBezTo>
                <a:lnTo>
                  <a:pt x="414271" y="21209"/>
                </a:lnTo>
                <a:cubicBezTo>
                  <a:pt x="403929" y="3052"/>
                  <a:pt x="430196" y="-8171"/>
                  <a:pt x="439068" y="7166"/>
                </a:cubicBezTo>
                <a:lnTo>
                  <a:pt x="510933" y="139025"/>
                </a:lnTo>
                <a:cubicBezTo>
                  <a:pt x="638767" y="83102"/>
                  <a:pt x="784142" y="83102"/>
                  <a:pt x="911976" y="139025"/>
                </a:cubicBezTo>
                <a:lnTo>
                  <a:pt x="983429" y="7577"/>
                </a:lnTo>
                <a:cubicBezTo>
                  <a:pt x="992713" y="-8347"/>
                  <a:pt x="1018685" y="3522"/>
                  <a:pt x="1008226" y="21621"/>
                </a:cubicBezTo>
                <a:lnTo>
                  <a:pt x="937713" y="151952"/>
                </a:lnTo>
                <a:cubicBezTo>
                  <a:pt x="1077035" y="223758"/>
                  <a:pt x="1171816" y="361552"/>
                  <a:pt x="1171816" y="520030"/>
                </a:cubicBezTo>
                <a:close/>
                <a:moveTo>
                  <a:pt x="539667" y="314367"/>
                </a:moveTo>
                <a:cubicBezTo>
                  <a:pt x="539667" y="292884"/>
                  <a:pt x="522250" y="275467"/>
                  <a:pt x="500767" y="275467"/>
                </a:cubicBezTo>
                <a:cubicBezTo>
                  <a:pt x="479302" y="276302"/>
                  <a:pt x="462573" y="294383"/>
                  <a:pt x="463407" y="315848"/>
                </a:cubicBezTo>
                <a:cubicBezTo>
                  <a:pt x="464201" y="336144"/>
                  <a:pt x="480471" y="352421"/>
                  <a:pt x="500767" y="353208"/>
                </a:cubicBezTo>
                <a:cubicBezTo>
                  <a:pt x="522186" y="353208"/>
                  <a:pt x="539567" y="335897"/>
                  <a:pt x="539667" y="314485"/>
                </a:cubicBezTo>
                <a:close/>
                <a:moveTo>
                  <a:pt x="959631" y="314367"/>
                </a:moveTo>
                <a:cubicBezTo>
                  <a:pt x="959302" y="293213"/>
                  <a:pt x="941891" y="276326"/>
                  <a:pt x="920731" y="276649"/>
                </a:cubicBezTo>
                <a:cubicBezTo>
                  <a:pt x="899577" y="276978"/>
                  <a:pt x="882689" y="294394"/>
                  <a:pt x="883018" y="315548"/>
                </a:cubicBezTo>
                <a:cubicBezTo>
                  <a:pt x="883342" y="336679"/>
                  <a:pt x="900717" y="353555"/>
                  <a:pt x="921848" y="353267"/>
                </a:cubicBezTo>
                <a:cubicBezTo>
                  <a:pt x="942902" y="352785"/>
                  <a:pt x="959701" y="335545"/>
                  <a:pt x="959631" y="314485"/>
                </a:cubicBezTo>
                <a:close/>
                <a:moveTo>
                  <a:pt x="1310668" y="536953"/>
                </a:moveTo>
                <a:cubicBezTo>
                  <a:pt x="1254593" y="536789"/>
                  <a:pt x="1209000" y="582117"/>
                  <a:pt x="1208835" y="638198"/>
                </a:cubicBezTo>
                <a:cubicBezTo>
                  <a:pt x="1208835" y="638392"/>
                  <a:pt x="1208835" y="638592"/>
                  <a:pt x="1208835" y="638786"/>
                </a:cubicBezTo>
                <a:lnTo>
                  <a:pt x="1208835" y="1067740"/>
                </a:lnTo>
                <a:cubicBezTo>
                  <a:pt x="1208606" y="1124174"/>
                  <a:pt x="1254175" y="1170108"/>
                  <a:pt x="1310609" y="1170337"/>
                </a:cubicBezTo>
                <a:cubicBezTo>
                  <a:pt x="1310627" y="1170337"/>
                  <a:pt x="1310650" y="1170337"/>
                  <a:pt x="1310668" y="1170337"/>
                </a:cubicBezTo>
                <a:cubicBezTo>
                  <a:pt x="1367725" y="1170337"/>
                  <a:pt x="1422314" y="1124445"/>
                  <a:pt x="1422314" y="1067740"/>
                </a:cubicBezTo>
                <a:lnTo>
                  <a:pt x="1422314" y="638786"/>
                </a:lnTo>
                <a:cubicBezTo>
                  <a:pt x="1422138" y="581905"/>
                  <a:pt x="1367314" y="537071"/>
                  <a:pt x="1310668" y="537071"/>
                </a:cubicBezTo>
                <a:close/>
              </a:path>
            </a:pathLst>
          </a:custGeom>
          <a:solidFill>
            <a:srgbClr val="FFFFFF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F722F85E-A893-6FC5-F1B8-278BB26FB4AF}"/>
              </a:ext>
            </a:extLst>
          </p:cNvPr>
          <p:cNvSpPr/>
          <p:nvPr/>
        </p:nvSpPr>
        <p:spPr>
          <a:xfrm>
            <a:off x="3953980" y="3544006"/>
            <a:ext cx="381945" cy="17628"/>
          </a:xfrm>
          <a:custGeom>
            <a:avLst/>
            <a:gdLst>
              <a:gd name="connsiteX0" fmla="*/ 0 w 381945"/>
              <a:gd name="connsiteY0" fmla="*/ 0 h 17628"/>
              <a:gd name="connsiteX1" fmla="*/ 381946 w 381945"/>
              <a:gd name="connsiteY1" fmla="*/ 0 h 17628"/>
              <a:gd name="connsiteX2" fmla="*/ 381946 w 381945"/>
              <a:gd name="connsiteY2" fmla="*/ 17628 h 17628"/>
              <a:gd name="connsiteX3" fmla="*/ 0 w 381945"/>
              <a:gd name="connsiteY3" fmla="*/ 17628 h 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945" h="17628">
                <a:moveTo>
                  <a:pt x="0" y="0"/>
                </a:moveTo>
                <a:lnTo>
                  <a:pt x="381946" y="0"/>
                </a:lnTo>
                <a:lnTo>
                  <a:pt x="381946" y="17628"/>
                </a:lnTo>
                <a:lnTo>
                  <a:pt x="0" y="17628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507D02CA-770B-B040-A815-A258A48966BF}"/>
              </a:ext>
            </a:extLst>
          </p:cNvPr>
          <p:cNvSpPr/>
          <p:nvPr/>
        </p:nvSpPr>
        <p:spPr>
          <a:xfrm>
            <a:off x="4476951" y="3544006"/>
            <a:ext cx="252671" cy="17628"/>
          </a:xfrm>
          <a:custGeom>
            <a:avLst/>
            <a:gdLst>
              <a:gd name="connsiteX0" fmla="*/ 0 w 252671"/>
              <a:gd name="connsiteY0" fmla="*/ 0 h 17628"/>
              <a:gd name="connsiteX1" fmla="*/ 252672 w 252671"/>
              <a:gd name="connsiteY1" fmla="*/ 0 h 17628"/>
              <a:gd name="connsiteX2" fmla="*/ 252672 w 252671"/>
              <a:gd name="connsiteY2" fmla="*/ 17628 h 17628"/>
              <a:gd name="connsiteX3" fmla="*/ 0 w 252671"/>
              <a:gd name="connsiteY3" fmla="*/ 17628 h 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671" h="17628">
                <a:moveTo>
                  <a:pt x="0" y="0"/>
                </a:moveTo>
                <a:lnTo>
                  <a:pt x="252672" y="0"/>
                </a:lnTo>
                <a:lnTo>
                  <a:pt x="252672" y="17628"/>
                </a:lnTo>
                <a:lnTo>
                  <a:pt x="0" y="17628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B93F0F9B-5BE4-1D2F-9AD6-D070079DABCE}"/>
              </a:ext>
            </a:extLst>
          </p:cNvPr>
          <p:cNvSpPr/>
          <p:nvPr/>
        </p:nvSpPr>
        <p:spPr>
          <a:xfrm>
            <a:off x="3619043" y="3544006"/>
            <a:ext cx="252671" cy="17628"/>
          </a:xfrm>
          <a:custGeom>
            <a:avLst/>
            <a:gdLst>
              <a:gd name="connsiteX0" fmla="*/ 0 w 252671"/>
              <a:gd name="connsiteY0" fmla="*/ 0 h 17628"/>
              <a:gd name="connsiteX1" fmla="*/ 252672 w 252671"/>
              <a:gd name="connsiteY1" fmla="*/ 0 h 17628"/>
              <a:gd name="connsiteX2" fmla="*/ 252672 w 252671"/>
              <a:gd name="connsiteY2" fmla="*/ 17628 h 17628"/>
              <a:gd name="connsiteX3" fmla="*/ 0 w 252671"/>
              <a:gd name="connsiteY3" fmla="*/ 17628 h 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671" h="17628">
                <a:moveTo>
                  <a:pt x="0" y="0"/>
                </a:moveTo>
                <a:lnTo>
                  <a:pt x="252672" y="0"/>
                </a:lnTo>
                <a:lnTo>
                  <a:pt x="252672" y="17628"/>
                </a:lnTo>
                <a:lnTo>
                  <a:pt x="0" y="17628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182146D8-5510-7066-98B1-2C9EAC118C8D}"/>
              </a:ext>
            </a:extLst>
          </p:cNvPr>
          <p:cNvSpPr/>
          <p:nvPr/>
        </p:nvSpPr>
        <p:spPr>
          <a:xfrm>
            <a:off x="4876525" y="3544006"/>
            <a:ext cx="252671" cy="17628"/>
          </a:xfrm>
          <a:custGeom>
            <a:avLst/>
            <a:gdLst>
              <a:gd name="connsiteX0" fmla="*/ 0 w 252671"/>
              <a:gd name="connsiteY0" fmla="*/ 0 h 17628"/>
              <a:gd name="connsiteX1" fmla="*/ 252672 w 252671"/>
              <a:gd name="connsiteY1" fmla="*/ 0 h 17628"/>
              <a:gd name="connsiteX2" fmla="*/ 252672 w 252671"/>
              <a:gd name="connsiteY2" fmla="*/ 17628 h 17628"/>
              <a:gd name="connsiteX3" fmla="*/ 0 w 252671"/>
              <a:gd name="connsiteY3" fmla="*/ 17628 h 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671" h="17628">
                <a:moveTo>
                  <a:pt x="0" y="0"/>
                </a:moveTo>
                <a:lnTo>
                  <a:pt x="252672" y="0"/>
                </a:lnTo>
                <a:lnTo>
                  <a:pt x="252672" y="17628"/>
                </a:lnTo>
                <a:lnTo>
                  <a:pt x="0" y="17628"/>
                </a:lnTo>
                <a:close/>
              </a:path>
            </a:pathLst>
          </a:custGeom>
          <a:solidFill>
            <a:srgbClr val="535461"/>
          </a:solidFill>
          <a:ln w="5870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Físico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 flipH="1">
            <a:off x="2990204" y="1415394"/>
            <a:ext cx="1519009" cy="46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A6984B-2AB8-D5A0-782A-73EEB4DD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7" y="871798"/>
            <a:ext cx="8703411" cy="1863968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39287728-B64C-B580-873B-2D03F61C9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130" y="4299562"/>
            <a:ext cx="1143000" cy="5715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8A8C8AA7-C17E-0BEF-1BD2-69C5FF942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0333" y="4098288"/>
            <a:ext cx="871797" cy="8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401</Words>
  <Application>Microsoft Office PowerPoint</Application>
  <PresentationFormat>Presentación en pantalla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Fira Sans Extra Condensed SemiBold</vt:lpstr>
      <vt:lpstr>Arial</vt:lpstr>
      <vt:lpstr>Fira Sans Extra Condensed Medium</vt:lpstr>
      <vt:lpstr>Roboto</vt:lpstr>
      <vt:lpstr>Phone Interface Infographics by Slidesgo</vt:lpstr>
      <vt:lpstr> La Perla</vt:lpstr>
      <vt:lpstr>Problema</vt:lpstr>
      <vt:lpstr>Razones</vt:lpstr>
      <vt:lpstr>Alcances y Objetivos</vt:lpstr>
      <vt:lpstr>Diagrama Físico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 Perla</dc:title>
  <cp:lastModifiedBy>Dario Quispe</cp:lastModifiedBy>
  <cp:revision>2</cp:revision>
  <dcterms:modified xsi:type="dcterms:W3CDTF">2023-07-14T21:30:49Z</dcterms:modified>
</cp:coreProperties>
</file>