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8" r:id="rId3"/>
    <p:sldId id="279" r:id="rId4"/>
    <p:sldId id="280" r:id="rId5"/>
    <p:sldId id="283" r:id="rId6"/>
    <p:sldId id="282" r:id="rId7"/>
    <p:sldId id="284" r:id="rId8"/>
    <p:sldId id="294" r:id="rId9"/>
    <p:sldId id="286" r:id="rId10"/>
    <p:sldId id="287" r:id="rId11"/>
    <p:sldId id="288" r:id="rId12"/>
    <p:sldId id="289" r:id="rId13"/>
    <p:sldId id="295" r:id="rId14"/>
    <p:sldId id="290" r:id="rId15"/>
    <p:sldId id="296" r:id="rId16"/>
    <p:sldId id="291" r:id="rId17"/>
    <p:sldId id="292" r:id="rId18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B3C01-0076-461E-8DDF-A7A4FD8D1886}" v="49" dt="2021-05-12T07:17:13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92" autoAdjust="0"/>
    <p:restoredTop sz="95214" autoAdjust="0"/>
  </p:normalViewPr>
  <p:slideViewPr>
    <p:cSldViewPr snapToGrid="0">
      <p:cViewPr varScale="1">
        <p:scale>
          <a:sx n="116" d="100"/>
          <a:sy n="116" d="100"/>
        </p:scale>
        <p:origin x="-33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제혁" userId="5346c6dbc53f491c" providerId="LiveId" clId="{671B3C01-0076-461E-8DDF-A7A4FD8D1886}"/>
    <pc:docChg chg="undo custSel modSld">
      <pc:chgData name="최 제혁" userId="5346c6dbc53f491c" providerId="LiveId" clId="{671B3C01-0076-461E-8DDF-A7A4FD8D1886}" dt="2021-05-12T07:17:13.857" v="866"/>
      <pc:docMkLst>
        <pc:docMk/>
      </pc:docMkLst>
      <pc:sldChg chg="addSp delSp modSp mod setBg">
        <pc:chgData name="최 제혁" userId="5346c6dbc53f491c" providerId="LiveId" clId="{671B3C01-0076-461E-8DDF-A7A4FD8D1886}" dt="2021-05-12T06:48:07.433" v="506" actId="692"/>
        <pc:sldMkLst>
          <pc:docMk/>
          <pc:sldMk cId="618816144" sldId="258"/>
        </pc:sldMkLst>
        <pc:spChg chg="mod ord">
          <ac:chgData name="최 제혁" userId="5346c6dbc53f491c" providerId="LiveId" clId="{671B3C01-0076-461E-8DDF-A7A4FD8D1886}" dt="2021-05-12T06:45:38.822" v="482" actId="2711"/>
          <ac:spMkLst>
            <pc:docMk/>
            <pc:sldMk cId="618816144" sldId="258"/>
            <ac:spMk id="15" creationId="{A5E88752-2598-478F-BE9C-D98AD1CD1CFE}"/>
          </ac:spMkLst>
        </pc:spChg>
        <pc:picChg chg="add del mod ord">
          <ac:chgData name="최 제혁" userId="5346c6dbc53f491c" providerId="LiveId" clId="{671B3C01-0076-461E-8DDF-A7A4FD8D1886}" dt="2021-05-12T06:33:10.995" v="342" actId="478"/>
          <ac:picMkLst>
            <pc:docMk/>
            <pc:sldMk cId="618816144" sldId="258"/>
            <ac:picMk id="19" creationId="{05A4211B-18A2-4A66-BB7A-E93B82A12184}"/>
          </ac:picMkLst>
        </pc:picChg>
        <pc:picChg chg="del mod ord">
          <ac:chgData name="최 제혁" userId="5346c6dbc53f491c" providerId="LiveId" clId="{671B3C01-0076-461E-8DDF-A7A4FD8D1886}" dt="2021-05-12T06:37:24.531" v="438" actId="478"/>
          <ac:picMkLst>
            <pc:docMk/>
            <pc:sldMk cId="618816144" sldId="258"/>
            <ac:picMk id="21" creationId="{4212916B-B9A3-4AF5-A3E1-ABEF585E60EC}"/>
          </ac:picMkLst>
        </pc:picChg>
        <pc:picChg chg="del">
          <ac:chgData name="최 제혁" userId="5346c6dbc53f491c" providerId="LiveId" clId="{671B3C01-0076-461E-8DDF-A7A4FD8D1886}" dt="2021-05-12T02:35:44.441" v="197" actId="478"/>
          <ac:picMkLst>
            <pc:docMk/>
            <pc:sldMk cId="618816144" sldId="258"/>
            <ac:picMk id="22" creationId="{B20459A2-DD57-45EA-98DA-3CD5CB99194F}"/>
          </ac:picMkLst>
        </pc:picChg>
        <pc:picChg chg="add del mod">
          <ac:chgData name="최 제혁" userId="5346c6dbc53f491c" providerId="LiveId" clId="{671B3C01-0076-461E-8DDF-A7A4FD8D1886}" dt="2021-05-12T06:36:44.102" v="405" actId="478"/>
          <ac:picMkLst>
            <pc:docMk/>
            <pc:sldMk cId="618816144" sldId="258"/>
            <ac:picMk id="23" creationId="{57A96F2B-1403-4B26-8398-22E5B1D029D8}"/>
          </ac:picMkLst>
        </pc:picChg>
        <pc:picChg chg="add del mod ord">
          <ac:chgData name="최 제혁" userId="5346c6dbc53f491c" providerId="LiveId" clId="{671B3C01-0076-461E-8DDF-A7A4FD8D1886}" dt="2021-05-12T06:39:24.788" v="460" actId="478"/>
          <ac:picMkLst>
            <pc:docMk/>
            <pc:sldMk cId="618816144" sldId="258"/>
            <ac:picMk id="24" creationId="{42C465ED-897F-4C4B-993D-E7F43190B956}"/>
          </ac:picMkLst>
        </pc:picChg>
        <pc:picChg chg="add mod">
          <ac:chgData name="최 제혁" userId="5346c6dbc53f491c" providerId="LiveId" clId="{671B3C01-0076-461E-8DDF-A7A4FD8D1886}" dt="2021-05-12T06:44:26.292" v="480" actId="1076"/>
          <ac:picMkLst>
            <pc:docMk/>
            <pc:sldMk cId="618816144" sldId="258"/>
            <ac:picMk id="25" creationId="{7298C392-A50F-47D3-9614-1EE52E4A7C2E}"/>
          </ac:picMkLst>
        </pc:picChg>
        <pc:picChg chg="add mod">
          <ac:chgData name="최 제혁" userId="5346c6dbc53f491c" providerId="LiveId" clId="{671B3C01-0076-461E-8DDF-A7A4FD8D1886}" dt="2021-05-12T06:44:30.448" v="481" actId="1076"/>
          <ac:picMkLst>
            <pc:docMk/>
            <pc:sldMk cId="618816144" sldId="258"/>
            <ac:picMk id="26" creationId="{A2665FBF-8C54-4272-9772-58E9E7D307A7}"/>
          </ac:picMkLst>
        </pc:picChg>
        <pc:cxnChg chg="add del mod">
          <ac:chgData name="최 제혁" userId="5346c6dbc53f491c" providerId="LiveId" clId="{671B3C01-0076-461E-8DDF-A7A4FD8D1886}" dt="2021-05-12T06:47:42.514" v="495" actId="478"/>
          <ac:cxnSpMkLst>
            <pc:docMk/>
            <pc:sldMk cId="618816144" sldId="258"/>
            <ac:cxnSpMk id="3" creationId="{49AEB330-B42E-481D-810D-2563AF3F66C6}"/>
          </ac:cxnSpMkLst>
        </pc:cxnChg>
        <pc:cxnChg chg="add mod">
          <ac:chgData name="최 제혁" userId="5346c6dbc53f491c" providerId="LiveId" clId="{671B3C01-0076-461E-8DDF-A7A4FD8D1886}" dt="2021-05-12T06:48:07.433" v="506" actId="692"/>
          <ac:cxnSpMkLst>
            <pc:docMk/>
            <pc:sldMk cId="618816144" sldId="258"/>
            <ac:cxnSpMk id="6" creationId="{E3A8335D-1793-4084-AF87-A0FC580E8430}"/>
          </ac:cxnSpMkLst>
        </pc:cxnChg>
        <pc:cxnChg chg="add del mod">
          <ac:chgData name="최 제혁" userId="5346c6dbc53f491c" providerId="LiveId" clId="{671B3C01-0076-461E-8DDF-A7A4FD8D1886}" dt="2021-05-12T06:47:43.267" v="496" actId="478"/>
          <ac:cxnSpMkLst>
            <pc:docMk/>
            <pc:sldMk cId="618816144" sldId="258"/>
            <ac:cxnSpMk id="27" creationId="{DEF49E4A-2CE1-4160-89D9-15F2565B68F5}"/>
          </ac:cxnSpMkLst>
        </pc:cxnChg>
        <pc:cxnChg chg="add mod">
          <ac:chgData name="최 제혁" userId="5346c6dbc53f491c" providerId="LiveId" clId="{671B3C01-0076-461E-8DDF-A7A4FD8D1886}" dt="2021-05-12T06:48:02.552" v="502" actId="692"/>
          <ac:cxnSpMkLst>
            <pc:docMk/>
            <pc:sldMk cId="618816144" sldId="258"/>
            <ac:cxnSpMk id="28" creationId="{2BB49559-021F-4FBE-8431-249B0E95B4DE}"/>
          </ac:cxnSpMkLst>
        </pc:cxnChg>
      </pc:sldChg>
      <pc:sldChg chg="addSp modSp mod setBg">
        <pc:chgData name="최 제혁" userId="5346c6dbc53f491c" providerId="LiveId" clId="{671B3C01-0076-461E-8DDF-A7A4FD8D1886}" dt="2021-05-12T06:59:57.206" v="612" actId="1076"/>
        <pc:sldMkLst>
          <pc:docMk/>
          <pc:sldMk cId="3845947624" sldId="278"/>
        </pc:sldMkLst>
        <pc:spChg chg="mod">
          <ac:chgData name="최 제혁" userId="5346c6dbc53f491c" providerId="LiveId" clId="{671B3C01-0076-461E-8DDF-A7A4FD8D1886}" dt="2021-05-12T06:59:15.911" v="605" actId="20577"/>
          <ac:spMkLst>
            <pc:docMk/>
            <pc:sldMk cId="3845947624" sldId="278"/>
            <ac:spMk id="2" creationId="{87E9A2C0-A596-407C-9B4B-BE6B6D1D80D9}"/>
          </ac:spMkLst>
        </pc:spChg>
        <pc:spChg chg="mod">
          <ac:chgData name="최 제혁" userId="5346c6dbc53f491c" providerId="LiveId" clId="{671B3C01-0076-461E-8DDF-A7A4FD8D1886}" dt="2021-05-12T06:56:58.360" v="559" actId="14838"/>
          <ac:spMkLst>
            <pc:docMk/>
            <pc:sldMk cId="3845947624" sldId="278"/>
            <ac:spMk id="19" creationId="{DAB8EA02-0A21-4BBF-B77C-33BEC7AC9769}"/>
          </ac:spMkLst>
        </pc:spChg>
        <pc:cxnChg chg="add mod">
          <ac:chgData name="최 제혁" userId="5346c6dbc53f491c" providerId="LiveId" clId="{671B3C01-0076-461E-8DDF-A7A4FD8D1886}" dt="2021-05-12T06:53:15.294" v="517" actId="1076"/>
          <ac:cxnSpMkLst>
            <pc:docMk/>
            <pc:sldMk cId="3845947624" sldId="278"/>
            <ac:cxnSpMk id="4" creationId="{7467E1F7-B59A-4EB7-AAA9-15BE8E7A865E}"/>
          </ac:cxnSpMkLst>
        </pc:cxnChg>
        <pc:cxnChg chg="add mod">
          <ac:chgData name="최 제혁" userId="5346c6dbc53f491c" providerId="LiveId" clId="{671B3C01-0076-461E-8DDF-A7A4FD8D1886}" dt="2021-05-12T06:59:57.206" v="612" actId="1076"/>
          <ac:cxnSpMkLst>
            <pc:docMk/>
            <pc:sldMk cId="3845947624" sldId="278"/>
            <ac:cxnSpMk id="7" creationId="{D30C072E-954E-440F-A3BA-0F9348AB0624}"/>
          </ac:cxnSpMkLst>
        </pc:cxnChg>
        <pc:cxnChg chg="add mod">
          <ac:chgData name="최 제혁" userId="5346c6dbc53f491c" providerId="LiveId" clId="{671B3C01-0076-461E-8DDF-A7A4FD8D1886}" dt="2021-05-12T06:53:56.062" v="529" actId="1076"/>
          <ac:cxnSpMkLst>
            <pc:docMk/>
            <pc:sldMk cId="3845947624" sldId="278"/>
            <ac:cxnSpMk id="22" creationId="{1CBA52D7-125D-4B84-B169-7B0610EC7ED7}"/>
          </ac:cxnSpMkLst>
        </pc:cxnChg>
        <pc:cxnChg chg="add mod">
          <ac:chgData name="최 제혁" userId="5346c6dbc53f491c" providerId="LiveId" clId="{671B3C01-0076-461E-8DDF-A7A4FD8D1886}" dt="2021-05-12T06:53:48.528" v="526" actId="1076"/>
          <ac:cxnSpMkLst>
            <pc:docMk/>
            <pc:sldMk cId="3845947624" sldId="278"/>
            <ac:cxnSpMk id="23" creationId="{5357B8FD-78F7-4944-BF1D-43D1E982F259}"/>
          </ac:cxnSpMkLst>
        </pc:cxnChg>
        <pc:cxnChg chg="add mod">
          <ac:chgData name="최 제혁" userId="5346c6dbc53f491c" providerId="LiveId" clId="{671B3C01-0076-461E-8DDF-A7A4FD8D1886}" dt="2021-05-12T06:53:53.658" v="528" actId="1076"/>
          <ac:cxnSpMkLst>
            <pc:docMk/>
            <pc:sldMk cId="3845947624" sldId="278"/>
            <ac:cxnSpMk id="24" creationId="{1D16CCE4-1EFE-47DF-AFE5-827385CAEA63}"/>
          </ac:cxnSpMkLst>
        </pc:cxnChg>
      </pc:sldChg>
      <pc:sldChg chg="addSp delSp modSp mod">
        <pc:chgData name="최 제혁" userId="5346c6dbc53f491c" providerId="LiveId" clId="{671B3C01-0076-461E-8DDF-A7A4FD8D1886}" dt="2021-05-12T07:05:53.714" v="744" actId="1076"/>
        <pc:sldMkLst>
          <pc:docMk/>
          <pc:sldMk cId="1188621664" sldId="279"/>
        </pc:sldMkLst>
        <pc:spChg chg="del mod">
          <ac:chgData name="최 제혁" userId="5346c6dbc53f491c" providerId="LiveId" clId="{671B3C01-0076-461E-8DDF-A7A4FD8D1886}" dt="2021-05-12T07:02:08.603" v="628" actId="478"/>
          <ac:spMkLst>
            <pc:docMk/>
            <pc:sldMk cId="1188621664" sldId="279"/>
            <ac:spMk id="2" creationId="{87E9A2C0-A596-407C-9B4B-BE6B6D1D80D9}"/>
          </ac:spMkLst>
        </pc:spChg>
        <pc:spChg chg="add mod ord">
          <ac:chgData name="최 제혁" userId="5346c6dbc53f491c" providerId="LiveId" clId="{671B3C01-0076-461E-8DDF-A7A4FD8D1886}" dt="2021-05-12T07:05:53.714" v="744" actId="1076"/>
          <ac:spMkLst>
            <pc:docMk/>
            <pc:sldMk cId="1188621664" sldId="279"/>
            <ac:spMk id="3" creationId="{DDDF87D9-100F-4CE5-A3F2-7AB6783F0A94}"/>
          </ac:spMkLst>
        </pc:spChg>
        <pc:spChg chg="add del mod">
          <ac:chgData name="최 제혁" userId="5346c6dbc53f491c" providerId="LiveId" clId="{671B3C01-0076-461E-8DDF-A7A4FD8D1886}" dt="2021-05-12T07:05:38.201" v="738" actId="1076"/>
          <ac:spMkLst>
            <pc:docMk/>
            <pc:sldMk cId="1188621664" sldId="279"/>
            <ac:spMk id="15" creationId="{F493E815-641F-4E53-ACEA-489B3E5869A9}"/>
          </ac:spMkLst>
        </pc:spChg>
        <pc:spChg chg="add mod">
          <ac:chgData name="최 제혁" userId="5346c6dbc53f491c" providerId="LiveId" clId="{671B3C01-0076-461E-8DDF-A7A4FD8D1886}" dt="2021-05-12T07:02:28.334" v="646" actId="1076"/>
          <ac:spMkLst>
            <pc:docMk/>
            <pc:sldMk cId="1188621664" sldId="279"/>
            <ac:spMk id="19" creationId="{05594F72-9D90-44FB-A770-F4140EEEAED5}"/>
          </ac:spMkLst>
        </pc:spChg>
        <pc:spChg chg="add del mod">
          <ac:chgData name="최 제혁" userId="5346c6dbc53f491c" providerId="LiveId" clId="{671B3C01-0076-461E-8DDF-A7A4FD8D1886}" dt="2021-05-12T07:05:44.432" v="741" actId="207"/>
          <ac:spMkLst>
            <pc:docMk/>
            <pc:sldMk cId="1188621664" sldId="279"/>
            <ac:spMk id="31" creationId="{1882D24B-3321-4611-BE5D-1833B818CA0B}"/>
          </ac:spMkLst>
        </pc:spChg>
        <pc:graphicFrameChg chg="add del">
          <ac:chgData name="최 제혁" userId="5346c6dbc53f491c" providerId="LiveId" clId="{671B3C01-0076-461E-8DDF-A7A4FD8D1886}" dt="2021-05-12T07:03:58.238" v="682" actId="26606"/>
          <ac:graphicFrameMkLst>
            <pc:docMk/>
            <pc:sldMk cId="1188621664" sldId="279"/>
            <ac:graphicFrameMk id="24" creationId="{F5D931CF-DF35-4C51-B070-DE25062EFE74}"/>
          </ac:graphicFrameMkLst>
        </pc:graphicFrameChg>
        <pc:graphicFrameChg chg="add del">
          <ac:chgData name="최 제혁" userId="5346c6dbc53f491c" providerId="LiveId" clId="{671B3C01-0076-461E-8DDF-A7A4FD8D1886}" dt="2021-05-12T07:04:02.065" v="684" actId="26606"/>
          <ac:graphicFrameMkLst>
            <pc:docMk/>
            <pc:sldMk cId="1188621664" sldId="279"/>
            <ac:graphicFrameMk id="25" creationId="{70A6430B-F006-4C0D-B61A-01E85468A063}"/>
          </ac:graphicFrameMkLst>
        </pc:graphicFrameChg>
        <pc:graphicFrameChg chg="add del">
          <ac:chgData name="최 제혁" userId="5346c6dbc53f491c" providerId="LiveId" clId="{671B3C01-0076-461E-8DDF-A7A4FD8D1886}" dt="2021-05-12T07:04:05.013" v="686" actId="26606"/>
          <ac:graphicFrameMkLst>
            <pc:docMk/>
            <pc:sldMk cId="1188621664" sldId="279"/>
            <ac:graphicFrameMk id="26" creationId="{CF61BB19-674F-4070-803D-331394B0F310}"/>
          </ac:graphicFrameMkLst>
        </pc:graphicFrameChg>
        <pc:graphicFrameChg chg="add del">
          <ac:chgData name="최 제혁" userId="5346c6dbc53f491c" providerId="LiveId" clId="{671B3C01-0076-461E-8DDF-A7A4FD8D1886}" dt="2021-05-12T07:04:07.729" v="688" actId="26606"/>
          <ac:graphicFrameMkLst>
            <pc:docMk/>
            <pc:sldMk cId="1188621664" sldId="279"/>
            <ac:graphicFrameMk id="27" creationId="{98A8BDEE-3B1C-4481-95DA-383E071EF87C}"/>
          </ac:graphicFrameMkLst>
        </pc:graphicFrameChg>
        <pc:graphicFrameChg chg="add del">
          <ac:chgData name="최 제혁" userId="5346c6dbc53f491c" providerId="LiveId" clId="{671B3C01-0076-461E-8DDF-A7A4FD8D1886}" dt="2021-05-12T07:04:08.921" v="690" actId="26606"/>
          <ac:graphicFrameMkLst>
            <pc:docMk/>
            <pc:sldMk cId="1188621664" sldId="279"/>
            <ac:graphicFrameMk id="28" creationId="{F5D931CF-DF35-4C51-B070-DE25062EFE74}"/>
          </ac:graphicFrameMkLst>
        </pc:graphicFrameChg>
        <pc:graphicFrameChg chg="add del">
          <ac:chgData name="최 제혁" userId="5346c6dbc53f491c" providerId="LiveId" clId="{671B3C01-0076-461E-8DDF-A7A4FD8D1886}" dt="2021-05-12T07:04:11.301" v="692" actId="26606"/>
          <ac:graphicFrameMkLst>
            <pc:docMk/>
            <pc:sldMk cId="1188621664" sldId="279"/>
            <ac:graphicFrameMk id="29" creationId="{70A6430B-F006-4C0D-B61A-01E85468A063}"/>
          </ac:graphicFrameMkLst>
        </pc:graphicFrameChg>
        <pc:graphicFrameChg chg="add del">
          <ac:chgData name="최 제혁" userId="5346c6dbc53f491c" providerId="LiveId" clId="{671B3C01-0076-461E-8DDF-A7A4FD8D1886}" dt="2021-05-12T07:04:35.621" v="694" actId="26606"/>
          <ac:graphicFrameMkLst>
            <pc:docMk/>
            <pc:sldMk cId="1188621664" sldId="279"/>
            <ac:graphicFrameMk id="30" creationId="{CF61BB19-674F-4070-803D-331394B0F310}"/>
          </ac:graphicFrameMkLst>
        </pc:graphicFrameChg>
        <pc:picChg chg="add del mod">
          <ac:chgData name="최 제혁" userId="5346c6dbc53f491c" providerId="LiveId" clId="{671B3C01-0076-461E-8DDF-A7A4FD8D1886}" dt="2021-05-12T07:03:31.309" v="676"/>
          <ac:picMkLst>
            <pc:docMk/>
            <pc:sldMk cId="1188621664" sldId="279"/>
            <ac:picMk id="22" creationId="{AC7B42AC-A973-4ABF-BF42-7B005DFB9DC3}"/>
          </ac:picMkLst>
        </pc:picChg>
        <pc:picChg chg="add del mod">
          <ac:chgData name="최 제혁" userId="5346c6dbc53f491c" providerId="LiveId" clId="{671B3C01-0076-461E-8DDF-A7A4FD8D1886}" dt="2021-05-12T07:03:50.236" v="680" actId="478"/>
          <ac:picMkLst>
            <pc:docMk/>
            <pc:sldMk cId="1188621664" sldId="279"/>
            <ac:picMk id="23" creationId="{D4D07DB6-E516-41D2-B1A6-8548357863B7}"/>
          </ac:picMkLst>
        </pc:picChg>
      </pc:sldChg>
      <pc:sldChg chg="addSp delSp modSp mod">
        <pc:chgData name="최 제혁" userId="5346c6dbc53f491c" providerId="LiveId" clId="{671B3C01-0076-461E-8DDF-A7A4FD8D1886}" dt="2021-05-12T07:07:24.835" v="842" actId="478"/>
        <pc:sldMkLst>
          <pc:docMk/>
          <pc:sldMk cId="2914752597" sldId="280"/>
        </pc:sldMkLst>
        <pc:spChg chg="mod">
          <ac:chgData name="최 제혁" userId="5346c6dbc53f491c" providerId="LiveId" clId="{671B3C01-0076-461E-8DDF-A7A4FD8D1886}" dt="2021-05-12T07:01:48.046" v="623" actId="14861"/>
          <ac:spMkLst>
            <pc:docMk/>
            <pc:sldMk cId="2914752597" sldId="280"/>
            <ac:spMk id="2" creationId="{87E9A2C0-A596-407C-9B4B-BE6B6D1D80D9}"/>
          </ac:spMkLst>
        </pc:spChg>
        <pc:spChg chg="mod">
          <ac:chgData name="최 제혁" userId="5346c6dbc53f491c" providerId="LiveId" clId="{671B3C01-0076-461E-8DDF-A7A4FD8D1886}" dt="2021-05-12T07:06:42.427" v="752" actId="1076"/>
          <ac:spMkLst>
            <pc:docMk/>
            <pc:sldMk cId="2914752597" sldId="280"/>
            <ac:spMk id="3" creationId="{053106BB-4B2A-4278-804F-72504F85D61F}"/>
          </ac:spMkLst>
        </pc:spChg>
        <pc:spChg chg="add del mod ord">
          <ac:chgData name="최 제혁" userId="5346c6dbc53f491c" providerId="LiveId" clId="{671B3C01-0076-461E-8DDF-A7A4FD8D1886}" dt="2021-05-12T07:07:24.835" v="842" actId="478"/>
          <ac:spMkLst>
            <pc:docMk/>
            <pc:sldMk cId="2914752597" sldId="280"/>
            <ac:spMk id="11" creationId="{BC536D2D-F885-4E33-8AE4-4DA5039FCE98}"/>
          </ac:spMkLst>
        </pc:spChg>
      </pc:sldChg>
      <pc:sldChg chg="addSp delSp modSp mod">
        <pc:chgData name="최 제혁" userId="5346c6dbc53f491c" providerId="LiveId" clId="{671B3C01-0076-461E-8DDF-A7A4FD8D1886}" dt="2021-05-12T07:02:57.755" v="668" actId="1076"/>
        <pc:sldMkLst>
          <pc:docMk/>
          <pc:sldMk cId="3026280716" sldId="282"/>
        </pc:sldMkLst>
        <pc:spChg chg="del mod">
          <ac:chgData name="최 제혁" userId="5346c6dbc53f491c" providerId="LiveId" clId="{671B3C01-0076-461E-8DDF-A7A4FD8D1886}" dt="2021-05-12T07:02:40.531" v="648" actId="478"/>
          <ac:spMkLst>
            <pc:docMk/>
            <pc:sldMk cId="3026280716" sldId="282"/>
            <ac:spMk id="2" creationId="{87E9A2C0-A596-407C-9B4B-BE6B6D1D80D9}"/>
          </ac:spMkLst>
        </pc:spChg>
        <pc:spChg chg="mod">
          <ac:chgData name="최 제혁" userId="5346c6dbc53f491c" providerId="LiveId" clId="{671B3C01-0076-461E-8DDF-A7A4FD8D1886}" dt="2021-05-12T03:07:31.947" v="330" actId="207"/>
          <ac:spMkLst>
            <pc:docMk/>
            <pc:sldMk cId="3026280716" sldId="282"/>
            <ac:spMk id="19" creationId="{0E25FFEA-F369-4276-9F2B-EAF3BCDD8FBA}"/>
          </ac:spMkLst>
        </pc:spChg>
        <pc:spChg chg="add mod">
          <ac:chgData name="최 제혁" userId="5346c6dbc53f491c" providerId="LiveId" clId="{671B3C01-0076-461E-8DDF-A7A4FD8D1886}" dt="2021-05-12T07:02:57.755" v="668" actId="1076"/>
          <ac:spMkLst>
            <pc:docMk/>
            <pc:sldMk cId="3026280716" sldId="282"/>
            <ac:spMk id="22" creationId="{91ACFD08-0E23-458E-A738-E0288D7CDEA2}"/>
          </ac:spMkLst>
        </pc:spChg>
      </pc:sldChg>
      <pc:sldChg chg="addSp delSp modSp mod">
        <pc:chgData name="최 제혁" userId="5346c6dbc53f491c" providerId="LiveId" clId="{671B3C01-0076-461E-8DDF-A7A4FD8D1886}" dt="2021-05-12T07:01:58.997" v="626"/>
        <pc:sldMkLst>
          <pc:docMk/>
          <pc:sldMk cId="578531223" sldId="283"/>
        </pc:sldMkLst>
        <pc:spChg chg="del mod">
          <ac:chgData name="최 제혁" userId="5346c6dbc53f491c" providerId="LiveId" clId="{671B3C01-0076-461E-8DDF-A7A4FD8D1886}" dt="2021-05-12T07:01:55.668" v="625" actId="478"/>
          <ac:spMkLst>
            <pc:docMk/>
            <pc:sldMk cId="578531223" sldId="283"/>
            <ac:spMk id="2" creationId="{87E9A2C0-A596-407C-9B4B-BE6B6D1D80D9}"/>
          </ac:spMkLst>
        </pc:spChg>
        <pc:spChg chg="add mod">
          <ac:chgData name="최 제혁" userId="5346c6dbc53f491c" providerId="LiveId" clId="{671B3C01-0076-461E-8DDF-A7A4FD8D1886}" dt="2021-05-12T07:01:58.997" v="626"/>
          <ac:spMkLst>
            <pc:docMk/>
            <pc:sldMk cId="578531223" sldId="283"/>
            <ac:spMk id="19" creationId="{01194140-EAA8-4D1A-AB73-7C14675B18E2}"/>
          </ac:spMkLst>
        </pc:spChg>
      </pc:sldChg>
      <pc:sldChg chg="addSp delSp modSp mod">
        <pc:chgData name="최 제혁" userId="5346c6dbc53f491c" providerId="LiveId" clId="{671B3C01-0076-461E-8DDF-A7A4FD8D1886}" dt="2021-05-12T07:08:31.009" v="847" actId="1076"/>
        <pc:sldMkLst>
          <pc:docMk/>
          <pc:sldMk cId="3597106264" sldId="284"/>
        </pc:sldMkLst>
        <pc:spChg chg="del mod">
          <ac:chgData name="최 제혁" userId="5346c6dbc53f491c" providerId="LiveId" clId="{671B3C01-0076-461E-8DDF-A7A4FD8D1886}" dt="2021-05-12T02:38:49.737" v="207" actId="478"/>
          <ac:spMkLst>
            <pc:docMk/>
            <pc:sldMk cId="3597106264" sldId="284"/>
            <ac:spMk id="2" creationId="{87E9A2C0-A596-407C-9B4B-BE6B6D1D80D9}"/>
          </ac:spMkLst>
        </pc:spChg>
        <pc:spChg chg="mod">
          <ac:chgData name="최 제혁" userId="5346c6dbc53f491c" providerId="LiveId" clId="{671B3C01-0076-461E-8DDF-A7A4FD8D1886}" dt="2021-05-12T02:53:13.995" v="279" actId="207"/>
          <ac:spMkLst>
            <pc:docMk/>
            <pc:sldMk cId="3597106264" sldId="284"/>
            <ac:spMk id="6" creationId="{3AF096AF-8C90-49A8-AF30-92E09C92DBAB}"/>
          </ac:spMkLst>
        </pc:spChg>
        <pc:spChg chg="add del mod">
          <ac:chgData name="최 제혁" userId="5346c6dbc53f491c" providerId="LiveId" clId="{671B3C01-0076-461E-8DDF-A7A4FD8D1886}" dt="2021-05-12T07:08:31.009" v="847" actId="1076"/>
          <ac:spMkLst>
            <pc:docMk/>
            <pc:sldMk cId="3597106264" sldId="284"/>
            <ac:spMk id="15" creationId="{2D43D957-E48B-423A-BD88-483ADD8DBE3B}"/>
          </ac:spMkLst>
        </pc:spChg>
        <pc:spChg chg="add del mod">
          <ac:chgData name="최 제혁" userId="5346c6dbc53f491c" providerId="LiveId" clId="{671B3C01-0076-461E-8DDF-A7A4FD8D1886}" dt="2021-05-12T02:56:42.723" v="280" actId="478"/>
          <ac:spMkLst>
            <pc:docMk/>
            <pc:sldMk cId="3597106264" sldId="284"/>
            <ac:spMk id="25" creationId="{486FE8A0-15C7-4A37-A48A-5342F326923E}"/>
          </ac:spMkLst>
        </pc:spChg>
        <pc:spChg chg="add del mod">
          <ac:chgData name="최 제혁" userId="5346c6dbc53f491c" providerId="LiveId" clId="{671B3C01-0076-461E-8DDF-A7A4FD8D1886}" dt="2021-05-12T07:08:26.101" v="846" actId="478"/>
          <ac:spMkLst>
            <pc:docMk/>
            <pc:sldMk cId="3597106264" sldId="284"/>
            <ac:spMk id="26" creationId="{6438CC28-3327-4403-AD91-836CC43C2FED}"/>
          </ac:spMkLst>
        </pc:spChg>
        <pc:spChg chg="add mod">
          <ac:chgData name="최 제혁" userId="5346c6dbc53f491c" providerId="LiveId" clId="{671B3C01-0076-461E-8DDF-A7A4FD8D1886}" dt="2021-05-12T07:08:20.547" v="844"/>
          <ac:spMkLst>
            <pc:docMk/>
            <pc:sldMk cId="3597106264" sldId="284"/>
            <ac:spMk id="27" creationId="{0212E583-D7DA-4E01-87C8-867D5496CA68}"/>
          </ac:spMkLst>
        </pc:spChg>
      </pc:sldChg>
      <pc:sldChg chg="addSp delSp modSp mod">
        <pc:chgData name="최 제혁" userId="5346c6dbc53f491c" providerId="LiveId" clId="{671B3C01-0076-461E-8DDF-A7A4FD8D1886}" dt="2021-05-12T07:13:06.235" v="850"/>
        <pc:sldMkLst>
          <pc:docMk/>
          <pc:sldMk cId="67242969" sldId="285"/>
        </pc:sldMkLst>
        <pc:spChg chg="del mod">
          <ac:chgData name="최 제혁" userId="5346c6dbc53f491c" providerId="LiveId" clId="{671B3C01-0076-461E-8DDF-A7A4FD8D1886}" dt="2021-05-12T02:39:14.169" v="213" actId="478"/>
          <ac:spMkLst>
            <pc:docMk/>
            <pc:sldMk cId="67242969" sldId="285"/>
            <ac:spMk id="2" creationId="{87E9A2C0-A596-407C-9B4B-BE6B6D1D80D9}"/>
          </ac:spMkLst>
        </pc:spChg>
        <pc:spChg chg="add del mod">
          <ac:chgData name="최 제혁" userId="5346c6dbc53f491c" providerId="LiveId" clId="{671B3C01-0076-461E-8DDF-A7A4FD8D1886}" dt="2021-05-12T07:13:02.436" v="848" actId="478"/>
          <ac:spMkLst>
            <pc:docMk/>
            <pc:sldMk cId="67242969" sldId="285"/>
            <ac:spMk id="22" creationId="{CCC1B494-E0FD-4302-94A5-D45EF47161D3}"/>
          </ac:spMkLst>
        </pc:spChg>
        <pc:spChg chg="add mod">
          <ac:chgData name="최 제혁" userId="5346c6dbc53f491c" providerId="LiveId" clId="{671B3C01-0076-461E-8DDF-A7A4FD8D1886}" dt="2021-05-12T07:13:02.972" v="849"/>
          <ac:spMkLst>
            <pc:docMk/>
            <pc:sldMk cId="67242969" sldId="285"/>
            <ac:spMk id="23" creationId="{7E35D77E-5F15-4832-B1B8-8B590AF2C6FD}"/>
          </ac:spMkLst>
        </pc:spChg>
        <pc:spChg chg="add mod">
          <ac:chgData name="최 제혁" userId="5346c6dbc53f491c" providerId="LiveId" clId="{671B3C01-0076-461E-8DDF-A7A4FD8D1886}" dt="2021-05-12T07:13:06.235" v="850"/>
          <ac:spMkLst>
            <pc:docMk/>
            <pc:sldMk cId="67242969" sldId="285"/>
            <ac:spMk id="25" creationId="{A4F3D1E1-80A9-4027-9026-67969B2621CF}"/>
          </ac:spMkLst>
        </pc:spChg>
      </pc:sldChg>
      <pc:sldChg chg="addSp delSp modSp mod">
        <pc:chgData name="최 제혁" userId="5346c6dbc53f491c" providerId="LiveId" clId="{671B3C01-0076-461E-8DDF-A7A4FD8D1886}" dt="2021-05-12T07:17:13.857" v="866"/>
        <pc:sldMkLst>
          <pc:docMk/>
          <pc:sldMk cId="2619352843" sldId="286"/>
        </pc:sldMkLst>
        <pc:spChg chg="del mod">
          <ac:chgData name="최 제혁" userId="5346c6dbc53f491c" providerId="LiveId" clId="{671B3C01-0076-461E-8DDF-A7A4FD8D1886}" dt="2021-05-12T07:17:10.818" v="865" actId="478"/>
          <ac:spMkLst>
            <pc:docMk/>
            <pc:sldMk cId="2619352843" sldId="286"/>
            <ac:spMk id="2" creationId="{87E9A2C0-A596-407C-9B4B-BE6B6D1D80D9}"/>
          </ac:spMkLst>
        </pc:spChg>
        <pc:spChg chg="add mod">
          <ac:chgData name="최 제혁" userId="5346c6dbc53f491c" providerId="LiveId" clId="{671B3C01-0076-461E-8DDF-A7A4FD8D1886}" dt="2021-05-12T07:17:08.466" v="864"/>
          <ac:spMkLst>
            <pc:docMk/>
            <pc:sldMk cId="2619352843" sldId="286"/>
            <ac:spMk id="19" creationId="{1FAC88FA-1853-4FF9-B02E-9081759B93B1}"/>
          </ac:spMkLst>
        </pc:spChg>
        <pc:spChg chg="add mod">
          <ac:chgData name="최 제혁" userId="5346c6dbc53f491c" providerId="LiveId" clId="{671B3C01-0076-461E-8DDF-A7A4FD8D1886}" dt="2021-05-12T07:17:13.857" v="866"/>
          <ac:spMkLst>
            <pc:docMk/>
            <pc:sldMk cId="2619352843" sldId="286"/>
            <ac:spMk id="23" creationId="{8991C613-36A4-4BD8-A4C5-9367F56C1A13}"/>
          </ac:spMkLst>
        </pc:spChg>
      </pc:sldChg>
      <pc:sldChg chg="addSp delSp modSp mod">
        <pc:chgData name="최 제혁" userId="5346c6dbc53f491c" providerId="LiveId" clId="{671B3C01-0076-461E-8DDF-A7A4FD8D1886}" dt="2021-05-12T07:16:46.803" v="863" actId="207"/>
        <pc:sldMkLst>
          <pc:docMk/>
          <pc:sldMk cId="2847366803" sldId="287"/>
        </pc:sldMkLst>
        <pc:spChg chg="del mod">
          <ac:chgData name="최 제혁" userId="5346c6dbc53f491c" providerId="LiveId" clId="{671B3C01-0076-461E-8DDF-A7A4FD8D1886}" dt="2021-05-12T07:15:53.364" v="853" actId="478"/>
          <ac:spMkLst>
            <pc:docMk/>
            <pc:sldMk cId="2847366803" sldId="287"/>
            <ac:spMk id="2" creationId="{87E9A2C0-A596-407C-9B4B-BE6B6D1D80D9}"/>
          </ac:spMkLst>
        </pc:spChg>
        <pc:spChg chg="del">
          <ac:chgData name="최 제혁" userId="5346c6dbc53f491c" providerId="LiveId" clId="{671B3C01-0076-461E-8DDF-A7A4FD8D1886}" dt="2021-05-12T02:24:40.841" v="183" actId="478"/>
          <ac:spMkLst>
            <pc:docMk/>
            <pc:sldMk cId="2847366803" sldId="287"/>
            <ac:spMk id="11" creationId="{0C389BDB-C332-43CB-8F31-F98AEA23AEC3}"/>
          </ac:spMkLst>
        </pc:spChg>
        <pc:spChg chg="del mod">
          <ac:chgData name="최 제혁" userId="5346c6dbc53f491c" providerId="LiveId" clId="{671B3C01-0076-461E-8DDF-A7A4FD8D1886}" dt="2021-05-12T07:16:32.348" v="860" actId="478"/>
          <ac:spMkLst>
            <pc:docMk/>
            <pc:sldMk cId="2847366803" sldId="287"/>
            <ac:spMk id="19" creationId="{2FFDC0E1-F7CC-43DB-B10E-F35A6FB81024}"/>
          </ac:spMkLst>
        </pc:spChg>
        <pc:spChg chg="add mod">
          <ac:chgData name="최 제혁" userId="5346c6dbc53f491c" providerId="LiveId" clId="{671B3C01-0076-461E-8DDF-A7A4FD8D1886}" dt="2021-05-12T07:15:49.837" v="851"/>
          <ac:spMkLst>
            <pc:docMk/>
            <pc:sldMk cId="2847366803" sldId="287"/>
            <ac:spMk id="23" creationId="{806336B9-B37F-4AA9-805B-7EF49EDCC6A0}"/>
          </ac:spMkLst>
        </pc:spChg>
        <pc:spChg chg="add mod">
          <ac:chgData name="최 제혁" userId="5346c6dbc53f491c" providerId="LiveId" clId="{671B3C01-0076-461E-8DDF-A7A4FD8D1886}" dt="2021-05-12T07:16:46.803" v="863" actId="207"/>
          <ac:spMkLst>
            <pc:docMk/>
            <pc:sldMk cId="2847366803" sldId="287"/>
            <ac:spMk id="28" creationId="{B122E6DE-F22F-49C7-9D10-BDBF90E98620}"/>
          </ac:spMkLst>
        </pc:spChg>
        <pc:picChg chg="add mod">
          <ac:chgData name="최 제혁" userId="5346c6dbc53f491c" providerId="LiveId" clId="{671B3C01-0076-461E-8DDF-A7A4FD8D1886}" dt="2021-05-12T02:10:46.662" v="4" actId="1076"/>
          <ac:picMkLst>
            <pc:docMk/>
            <pc:sldMk cId="2847366803" sldId="287"/>
            <ac:picMk id="22" creationId="{9E3CD26A-4E7F-4496-AA01-8927A017414F}"/>
          </ac:picMkLst>
        </pc:picChg>
        <pc:picChg chg="add del mod">
          <ac:chgData name="최 제혁" userId="5346c6dbc53f491c" providerId="LiveId" clId="{671B3C01-0076-461E-8DDF-A7A4FD8D1886}" dt="2021-05-12T07:16:21.892" v="856" actId="478"/>
          <ac:picMkLst>
            <pc:docMk/>
            <pc:sldMk cId="2847366803" sldId="287"/>
            <ac:picMk id="25" creationId="{7C88C22D-B12F-4A85-A02F-0882FF7E44AE}"/>
          </ac:picMkLst>
        </pc:picChg>
        <pc:picChg chg="del">
          <ac:chgData name="최 제혁" userId="5346c6dbc53f491c" providerId="LiveId" clId="{671B3C01-0076-461E-8DDF-A7A4FD8D1886}" dt="2021-05-12T02:10:33.709" v="0" actId="478"/>
          <ac:picMkLst>
            <pc:docMk/>
            <pc:sldMk cId="2847366803" sldId="287"/>
            <ac:picMk id="26" creationId="{697B1A21-1A37-4608-910B-AAB4DE8B42BD}"/>
          </ac:picMkLst>
        </pc:picChg>
      </pc:sldChg>
      <pc:sldChg chg="modSp mod">
        <pc:chgData name="최 제혁" userId="5346c6dbc53f491c" providerId="LiveId" clId="{671B3C01-0076-461E-8DDF-A7A4FD8D1886}" dt="2021-05-12T02:20:53.187" v="176" actId="14100"/>
        <pc:sldMkLst>
          <pc:docMk/>
          <pc:sldMk cId="3148483224" sldId="288"/>
        </pc:sldMkLst>
        <pc:spChg chg="mod">
          <ac:chgData name="최 제혁" userId="5346c6dbc53f491c" providerId="LiveId" clId="{671B3C01-0076-461E-8DDF-A7A4FD8D1886}" dt="2021-05-12T02:20:53.187" v="176" actId="14100"/>
          <ac:spMkLst>
            <pc:docMk/>
            <pc:sldMk cId="3148483224" sldId="288"/>
            <ac:spMk id="2" creationId="{87E9A2C0-A596-407C-9B4B-BE6B6D1D80D9}"/>
          </ac:spMkLst>
        </pc:spChg>
      </pc:sldChg>
      <pc:sldChg chg="modSp mod">
        <pc:chgData name="최 제혁" userId="5346c6dbc53f491c" providerId="LiveId" clId="{671B3C01-0076-461E-8DDF-A7A4FD8D1886}" dt="2021-05-12T02:20:56.699" v="178" actId="14100"/>
        <pc:sldMkLst>
          <pc:docMk/>
          <pc:sldMk cId="89565798" sldId="289"/>
        </pc:sldMkLst>
        <pc:spChg chg="mod">
          <ac:chgData name="최 제혁" userId="5346c6dbc53f491c" providerId="LiveId" clId="{671B3C01-0076-461E-8DDF-A7A4FD8D1886}" dt="2021-05-12T02:20:56.699" v="178" actId="14100"/>
          <ac:spMkLst>
            <pc:docMk/>
            <pc:sldMk cId="89565798" sldId="289"/>
            <ac:spMk id="2" creationId="{87E9A2C0-A596-407C-9B4B-BE6B6D1D80D9}"/>
          </ac:spMkLst>
        </pc:spChg>
      </pc:sldChg>
      <pc:sldChg chg="modSp mod">
        <pc:chgData name="최 제혁" userId="5346c6dbc53f491c" providerId="LiveId" clId="{671B3C01-0076-461E-8DDF-A7A4FD8D1886}" dt="2021-05-12T02:21:00.843" v="180" actId="14100"/>
        <pc:sldMkLst>
          <pc:docMk/>
          <pc:sldMk cId="2131915946" sldId="290"/>
        </pc:sldMkLst>
        <pc:spChg chg="mod">
          <ac:chgData name="최 제혁" userId="5346c6dbc53f491c" providerId="LiveId" clId="{671B3C01-0076-461E-8DDF-A7A4FD8D1886}" dt="2021-05-12T02:21:00.843" v="180" actId="14100"/>
          <ac:spMkLst>
            <pc:docMk/>
            <pc:sldMk cId="2131915946" sldId="290"/>
            <ac:spMk id="2" creationId="{87E9A2C0-A596-407C-9B4B-BE6B6D1D80D9}"/>
          </ac:spMkLst>
        </pc:spChg>
      </pc:sldChg>
      <pc:sldChg chg="modSp mod">
        <pc:chgData name="최 제혁" userId="5346c6dbc53f491c" providerId="LiveId" clId="{671B3C01-0076-461E-8DDF-A7A4FD8D1886}" dt="2021-05-12T02:21:03.834" v="182" actId="14100"/>
        <pc:sldMkLst>
          <pc:docMk/>
          <pc:sldMk cId="2331950293" sldId="291"/>
        </pc:sldMkLst>
        <pc:spChg chg="mod">
          <ac:chgData name="최 제혁" userId="5346c6dbc53f491c" providerId="LiveId" clId="{671B3C01-0076-461E-8DDF-A7A4FD8D1886}" dt="2021-05-12T02:21:03.834" v="182" actId="14100"/>
          <ac:spMkLst>
            <pc:docMk/>
            <pc:sldMk cId="2331950293" sldId="291"/>
            <ac:spMk id="2" creationId="{87E9A2C0-A596-407C-9B4B-BE6B6D1D80D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0C8C8-0FE1-4BA8-9E42-FADA5DDAF32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E6C8A355-B6AF-4F12-948B-E76312459A7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늘어나는 다문화가정</a:t>
          </a:r>
        </a:p>
      </dgm:t>
    </dgm:pt>
    <dgm:pt modelId="{84DBAFF4-4D06-400B-AB8D-45F626E246E2}" type="parTrans" cxnId="{9ED48607-325F-4133-8091-532980CF3DD7}">
      <dgm:prSet/>
      <dgm:spPr/>
      <dgm:t>
        <a:bodyPr/>
        <a:lstStyle/>
        <a:p>
          <a:pPr latinLnBrk="1"/>
          <a:endParaRPr lang="ko-KR" altLang="en-US"/>
        </a:p>
      </dgm:t>
    </dgm:pt>
    <dgm:pt modelId="{68EDE5E7-A9C8-432F-947A-3D22A51D2D6C}" type="sibTrans" cxnId="{9ED48607-325F-4133-8091-532980CF3DD7}">
      <dgm:prSet/>
      <dgm:spPr/>
      <dgm:t>
        <a:bodyPr/>
        <a:lstStyle/>
        <a:p>
          <a:pPr latinLnBrk="1"/>
          <a:endParaRPr lang="ko-KR" altLang="en-US"/>
        </a:p>
      </dgm:t>
    </dgm:pt>
    <dgm:pt modelId="{D0C36321-26F3-424A-AC34-4CC062A81A3F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외국인      부모의 수 증가</a:t>
          </a:r>
        </a:p>
      </dgm:t>
    </dgm:pt>
    <dgm:pt modelId="{4E0930E1-49FB-48D8-9FDB-780BDF9FA5A1}" type="parTrans" cxnId="{4215202A-B391-4D03-BCD3-576F47D370B6}">
      <dgm:prSet/>
      <dgm:spPr/>
      <dgm:t>
        <a:bodyPr/>
        <a:lstStyle/>
        <a:p>
          <a:pPr latinLnBrk="1"/>
          <a:endParaRPr lang="ko-KR" altLang="en-US"/>
        </a:p>
      </dgm:t>
    </dgm:pt>
    <dgm:pt modelId="{C80080A7-BCAF-48AA-8E29-6AD92E5B203B}" type="sibTrans" cxnId="{4215202A-B391-4D03-BCD3-576F47D370B6}">
      <dgm:prSet/>
      <dgm:spPr/>
      <dgm:t>
        <a:bodyPr/>
        <a:lstStyle/>
        <a:p>
          <a:pPr latinLnBrk="1"/>
          <a:endParaRPr lang="ko-KR" altLang="en-US"/>
        </a:p>
      </dgm:t>
    </dgm:pt>
    <dgm:pt modelId="{AAD019A7-C37C-4AF6-BF6B-BA4EB3A0CE13}">
      <dgm:prSet phldrT="[텍스트]"/>
      <dgm:spPr>
        <a:solidFill>
          <a:srgbClr val="002060"/>
        </a:solidFill>
      </dgm:spPr>
      <dgm:t>
        <a:bodyPr/>
        <a:lstStyle/>
        <a:p>
          <a:pPr latinLnBrk="1"/>
          <a:r>
            <a:rPr lang="ko-KR" altLang="en-US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다양한       언어 </a:t>
          </a:r>
          <a:r>
            <a: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제공은 되고 있는가</a:t>
          </a:r>
          <a:r>
            <a: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?</a:t>
          </a:r>
          <a:endParaRPr lang="ko-KR" altLang="en-US" b="1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A370D421-A58B-48FA-AF34-191F7807B712}" type="parTrans" cxnId="{66F7E39E-3D6E-4385-B35A-22BAF0668999}">
      <dgm:prSet/>
      <dgm:spPr/>
      <dgm:t>
        <a:bodyPr/>
        <a:lstStyle/>
        <a:p>
          <a:pPr latinLnBrk="1"/>
          <a:endParaRPr lang="ko-KR" altLang="en-US"/>
        </a:p>
      </dgm:t>
    </dgm:pt>
    <dgm:pt modelId="{03FF0E41-428A-44B7-BF9A-DF55A4F0F172}" type="sibTrans" cxnId="{66F7E39E-3D6E-4385-B35A-22BAF0668999}">
      <dgm:prSet/>
      <dgm:spPr/>
      <dgm:t>
        <a:bodyPr/>
        <a:lstStyle/>
        <a:p>
          <a:pPr latinLnBrk="1"/>
          <a:endParaRPr lang="ko-KR" altLang="en-US"/>
        </a:p>
      </dgm:t>
    </dgm:pt>
    <dgm:pt modelId="{D10FC34D-8F82-458E-912D-0ECD0F9429E9}" type="pres">
      <dgm:prSet presAssocID="{31F0C8C8-0FE1-4BA8-9E42-FADA5DDAF32B}" presName="Name0" presStyleCnt="0">
        <dgm:presLayoutVars>
          <dgm:dir/>
          <dgm:resizeHandles val="exact"/>
        </dgm:presLayoutVars>
      </dgm:prSet>
      <dgm:spPr/>
    </dgm:pt>
    <dgm:pt modelId="{A921252C-A831-49A5-B5F4-FCC89B1FCA77}" type="pres">
      <dgm:prSet presAssocID="{31F0C8C8-0FE1-4BA8-9E42-FADA5DDAF32B}" presName="vNodes" presStyleCnt="0"/>
      <dgm:spPr/>
    </dgm:pt>
    <dgm:pt modelId="{DAE29B87-4BAB-4A83-951A-8B5F6E2CA257}" type="pres">
      <dgm:prSet presAssocID="{E6C8A355-B6AF-4F12-948B-E76312459A7D}" presName="node" presStyleLbl="node1" presStyleIdx="0" presStyleCnt="3" custScaleX="106769" custScaleY="1103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EAF694-D31C-411C-A492-571C30FA284D}" type="pres">
      <dgm:prSet presAssocID="{68EDE5E7-A9C8-432F-947A-3D22A51D2D6C}" presName="spacerT" presStyleCnt="0"/>
      <dgm:spPr/>
    </dgm:pt>
    <dgm:pt modelId="{0B86A1BE-196D-41E3-907F-11F5F57A9266}" type="pres">
      <dgm:prSet presAssocID="{68EDE5E7-A9C8-432F-947A-3D22A51D2D6C}" presName="sibTrans" presStyleLbl="sibTrans2D1" presStyleIdx="0" presStyleCnt="2" custScaleX="91848" custScaleY="92058"/>
      <dgm:spPr/>
      <dgm:t>
        <a:bodyPr/>
        <a:lstStyle/>
        <a:p>
          <a:pPr latinLnBrk="1"/>
          <a:endParaRPr lang="ko-KR" altLang="en-US"/>
        </a:p>
      </dgm:t>
    </dgm:pt>
    <dgm:pt modelId="{E4CAF8C1-088F-4581-A41C-CE0336DD81C0}" type="pres">
      <dgm:prSet presAssocID="{68EDE5E7-A9C8-432F-947A-3D22A51D2D6C}" presName="spacerB" presStyleCnt="0"/>
      <dgm:spPr/>
    </dgm:pt>
    <dgm:pt modelId="{BA31A4DE-A056-48DD-8D38-CC0D76BC0AA7}" type="pres">
      <dgm:prSet presAssocID="{D0C36321-26F3-424A-AC34-4CC062A81A3F}" presName="node" presStyleLbl="node1" presStyleIdx="1" presStyleCnt="3" custScaleX="115531" custScaleY="10733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94751-8EA0-4062-A8A4-788FF455E037}" type="pres">
      <dgm:prSet presAssocID="{31F0C8C8-0FE1-4BA8-9E42-FADA5DDAF32B}" presName="sibTransLas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D76F499-3B3B-43AD-8846-5D9CBA7621A2}" type="pres">
      <dgm:prSet presAssocID="{31F0C8C8-0FE1-4BA8-9E42-FADA5DDAF32B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5B269A-40AB-4470-8E10-5E3313C333CF}" type="pres">
      <dgm:prSet presAssocID="{31F0C8C8-0FE1-4BA8-9E42-FADA5DDAF32B}" presName="lastNode" presStyleLbl="node1" presStyleIdx="2" presStyleCnt="3" custScaleX="10869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09351DC-40DD-48B4-96B8-D5E9FFBCC5D2}" type="presOf" srcId="{68EDE5E7-A9C8-432F-947A-3D22A51D2D6C}" destId="{0B86A1BE-196D-41E3-907F-11F5F57A9266}" srcOrd="0" destOrd="0" presId="urn:microsoft.com/office/officeart/2005/8/layout/equation2"/>
    <dgm:cxn modelId="{F5288D0B-F270-48CE-875A-8F63FDB8603D}" type="presOf" srcId="{31F0C8C8-0FE1-4BA8-9E42-FADA5DDAF32B}" destId="{D10FC34D-8F82-458E-912D-0ECD0F9429E9}" srcOrd="0" destOrd="0" presId="urn:microsoft.com/office/officeart/2005/8/layout/equation2"/>
    <dgm:cxn modelId="{CB46913B-F356-4D1E-8507-008D5CD641C5}" type="presOf" srcId="{E6C8A355-B6AF-4F12-948B-E76312459A7D}" destId="{DAE29B87-4BAB-4A83-951A-8B5F6E2CA257}" srcOrd="0" destOrd="0" presId="urn:microsoft.com/office/officeart/2005/8/layout/equation2"/>
    <dgm:cxn modelId="{9ED48607-325F-4133-8091-532980CF3DD7}" srcId="{31F0C8C8-0FE1-4BA8-9E42-FADA5DDAF32B}" destId="{E6C8A355-B6AF-4F12-948B-E76312459A7D}" srcOrd="0" destOrd="0" parTransId="{84DBAFF4-4D06-400B-AB8D-45F626E246E2}" sibTransId="{68EDE5E7-A9C8-432F-947A-3D22A51D2D6C}"/>
    <dgm:cxn modelId="{8F1B0A7F-51B9-41BD-BE01-495EE2FA25CA}" type="presOf" srcId="{C80080A7-BCAF-48AA-8E29-6AD92E5B203B}" destId="{9E494751-8EA0-4062-A8A4-788FF455E037}" srcOrd="0" destOrd="0" presId="urn:microsoft.com/office/officeart/2005/8/layout/equation2"/>
    <dgm:cxn modelId="{70A6331E-F317-4867-989E-6D37336E7821}" type="presOf" srcId="{D0C36321-26F3-424A-AC34-4CC062A81A3F}" destId="{BA31A4DE-A056-48DD-8D38-CC0D76BC0AA7}" srcOrd="0" destOrd="0" presId="urn:microsoft.com/office/officeart/2005/8/layout/equation2"/>
    <dgm:cxn modelId="{F7820BD7-55CB-4ECE-9633-8B9A3DC264C6}" type="presOf" srcId="{C80080A7-BCAF-48AA-8E29-6AD92E5B203B}" destId="{0D76F499-3B3B-43AD-8846-5D9CBA7621A2}" srcOrd="1" destOrd="0" presId="urn:microsoft.com/office/officeart/2005/8/layout/equation2"/>
    <dgm:cxn modelId="{4215202A-B391-4D03-BCD3-576F47D370B6}" srcId="{31F0C8C8-0FE1-4BA8-9E42-FADA5DDAF32B}" destId="{D0C36321-26F3-424A-AC34-4CC062A81A3F}" srcOrd="1" destOrd="0" parTransId="{4E0930E1-49FB-48D8-9FDB-780BDF9FA5A1}" sibTransId="{C80080A7-BCAF-48AA-8E29-6AD92E5B203B}"/>
    <dgm:cxn modelId="{C501E68C-4F0E-4E0C-A8D5-811D49242DDC}" type="presOf" srcId="{AAD019A7-C37C-4AF6-BF6B-BA4EB3A0CE13}" destId="{7B5B269A-40AB-4470-8E10-5E3313C333CF}" srcOrd="0" destOrd="0" presId="urn:microsoft.com/office/officeart/2005/8/layout/equation2"/>
    <dgm:cxn modelId="{66F7E39E-3D6E-4385-B35A-22BAF0668999}" srcId="{31F0C8C8-0FE1-4BA8-9E42-FADA5DDAF32B}" destId="{AAD019A7-C37C-4AF6-BF6B-BA4EB3A0CE13}" srcOrd="2" destOrd="0" parTransId="{A370D421-A58B-48FA-AF34-191F7807B712}" sibTransId="{03FF0E41-428A-44B7-BF9A-DF55A4F0F172}"/>
    <dgm:cxn modelId="{50AC5D11-7A19-439A-A470-548A70B6C26D}" type="presParOf" srcId="{D10FC34D-8F82-458E-912D-0ECD0F9429E9}" destId="{A921252C-A831-49A5-B5F4-FCC89B1FCA77}" srcOrd="0" destOrd="0" presId="urn:microsoft.com/office/officeart/2005/8/layout/equation2"/>
    <dgm:cxn modelId="{E014FC44-EDF1-43D7-9D46-8A8E8854D20E}" type="presParOf" srcId="{A921252C-A831-49A5-B5F4-FCC89B1FCA77}" destId="{DAE29B87-4BAB-4A83-951A-8B5F6E2CA257}" srcOrd="0" destOrd="0" presId="urn:microsoft.com/office/officeart/2005/8/layout/equation2"/>
    <dgm:cxn modelId="{FA1C07B4-DBC3-44A5-B355-4CC04B1EC0A5}" type="presParOf" srcId="{A921252C-A831-49A5-B5F4-FCC89B1FCA77}" destId="{38EAF694-D31C-411C-A492-571C30FA284D}" srcOrd="1" destOrd="0" presId="urn:microsoft.com/office/officeart/2005/8/layout/equation2"/>
    <dgm:cxn modelId="{C675C628-07AC-4200-B009-8E2793B5602E}" type="presParOf" srcId="{A921252C-A831-49A5-B5F4-FCC89B1FCA77}" destId="{0B86A1BE-196D-41E3-907F-11F5F57A9266}" srcOrd="2" destOrd="0" presId="urn:microsoft.com/office/officeart/2005/8/layout/equation2"/>
    <dgm:cxn modelId="{F49DEBFD-0088-4A3F-8582-90E9C5C32098}" type="presParOf" srcId="{A921252C-A831-49A5-B5F4-FCC89B1FCA77}" destId="{E4CAF8C1-088F-4581-A41C-CE0336DD81C0}" srcOrd="3" destOrd="0" presId="urn:microsoft.com/office/officeart/2005/8/layout/equation2"/>
    <dgm:cxn modelId="{A92BCC9B-0C14-420F-A1C6-B57A449CC788}" type="presParOf" srcId="{A921252C-A831-49A5-B5F4-FCC89B1FCA77}" destId="{BA31A4DE-A056-48DD-8D38-CC0D76BC0AA7}" srcOrd="4" destOrd="0" presId="urn:microsoft.com/office/officeart/2005/8/layout/equation2"/>
    <dgm:cxn modelId="{888DC320-1B9C-490D-A940-C25A28FCD4E9}" type="presParOf" srcId="{D10FC34D-8F82-458E-912D-0ECD0F9429E9}" destId="{9E494751-8EA0-4062-A8A4-788FF455E037}" srcOrd="1" destOrd="0" presId="urn:microsoft.com/office/officeart/2005/8/layout/equation2"/>
    <dgm:cxn modelId="{BE0F7984-E5E0-464A-8877-2B559F6B7244}" type="presParOf" srcId="{9E494751-8EA0-4062-A8A4-788FF455E037}" destId="{0D76F499-3B3B-43AD-8846-5D9CBA7621A2}" srcOrd="0" destOrd="0" presId="urn:microsoft.com/office/officeart/2005/8/layout/equation2"/>
    <dgm:cxn modelId="{695B8B36-F7B1-441C-98E1-46E45595D4AF}" type="presParOf" srcId="{D10FC34D-8F82-458E-912D-0ECD0F9429E9}" destId="{7B5B269A-40AB-4470-8E10-5E3313C333CF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29B87-4BAB-4A83-951A-8B5F6E2CA257}">
      <dsp:nvSpPr>
        <dsp:cNvPr id="0" name=""/>
        <dsp:cNvSpPr/>
      </dsp:nvSpPr>
      <dsp:spPr>
        <a:xfrm>
          <a:off x="408013" y="126"/>
          <a:ext cx="842076" cy="870059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늘어나는 다문화가정</a:t>
          </a:r>
        </a:p>
      </dsp:txBody>
      <dsp:txXfrm>
        <a:off x="531332" y="127543"/>
        <a:ext cx="595438" cy="615225"/>
      </dsp:txXfrm>
    </dsp:sp>
    <dsp:sp modelId="{0B86A1BE-196D-41E3-907F-11F5F57A9266}">
      <dsp:nvSpPr>
        <dsp:cNvPr id="0" name=""/>
        <dsp:cNvSpPr/>
      </dsp:nvSpPr>
      <dsp:spPr>
        <a:xfrm>
          <a:off x="618976" y="934227"/>
          <a:ext cx="420149" cy="42111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4667" y="1095372"/>
        <a:ext cx="308767" cy="98820"/>
      </dsp:txXfrm>
    </dsp:sp>
    <dsp:sp modelId="{BA31A4DE-A056-48DD-8D38-CC0D76BC0AA7}">
      <dsp:nvSpPr>
        <dsp:cNvPr id="0" name=""/>
        <dsp:cNvSpPr/>
      </dsp:nvSpPr>
      <dsp:spPr>
        <a:xfrm>
          <a:off x="373460" y="1419379"/>
          <a:ext cx="911181" cy="846509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외국인      부모의 수 증가</a:t>
          </a:r>
        </a:p>
      </dsp:txBody>
      <dsp:txXfrm>
        <a:off x="506899" y="1543347"/>
        <a:ext cx="644303" cy="598573"/>
      </dsp:txXfrm>
    </dsp:sp>
    <dsp:sp modelId="{9E494751-8EA0-4062-A8A4-788FF455E037}">
      <dsp:nvSpPr>
        <dsp:cNvPr id="0" name=""/>
        <dsp:cNvSpPr/>
      </dsp:nvSpPr>
      <dsp:spPr>
        <a:xfrm>
          <a:off x="1402946" y="986311"/>
          <a:ext cx="250803" cy="293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1402946" y="1044989"/>
        <a:ext cx="175562" cy="176036"/>
      </dsp:txXfrm>
    </dsp:sp>
    <dsp:sp modelId="{7B5B269A-40AB-4470-8E10-5E3313C333CF}">
      <dsp:nvSpPr>
        <dsp:cNvPr id="0" name=""/>
        <dsp:cNvSpPr/>
      </dsp:nvSpPr>
      <dsp:spPr>
        <a:xfrm>
          <a:off x="1757856" y="344317"/>
          <a:ext cx="1714486" cy="1577380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기본적인  언어 제공은 되고 있는가</a:t>
          </a:r>
          <a:r>
            <a:rPr lang="en-US" altLang="ko-KR" sz="17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?</a:t>
          </a:r>
          <a:endParaRPr lang="ko-KR" altLang="en-US" sz="1700" b="1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008937" y="575319"/>
        <a:ext cx="1212324" cy="1115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14B6-3F2E-41DE-8263-ABC746ED756E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171-79C9-4756-944A-6E62789FE9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교육행정서비스의 획기적 개선을 통한 국민 만족도 제고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알권리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교육 정보 제공</a:t>
            </a:r>
            <a:endParaRPr lang="en-US" altLang="ko-KR" dirty="0"/>
          </a:p>
          <a:p>
            <a:r>
              <a:rPr lang="ko-KR" altLang="en-US" dirty="0"/>
              <a:t>학교정보제공 </a:t>
            </a:r>
            <a:r>
              <a:rPr lang="en-US" altLang="ko-KR" dirty="0"/>
              <a:t>&gt; </a:t>
            </a:r>
            <a:r>
              <a:rPr lang="ko-KR" altLang="en-US" dirty="0"/>
              <a:t>외국어 </a:t>
            </a:r>
            <a:r>
              <a:rPr lang="en-US" altLang="ko-KR" dirty="0"/>
              <a:t>/ </a:t>
            </a:r>
            <a:r>
              <a:rPr lang="ko-KR" altLang="en-US" dirty="0"/>
              <a:t>학점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2E171-79C9-4756-944A-6E62789FE9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셋째</a:t>
            </a:r>
            <a:r>
              <a:rPr lang="en-US" altLang="ko-KR" dirty="0"/>
              <a:t>,</a:t>
            </a:r>
            <a:r>
              <a:rPr lang="ko-KR" altLang="en-US" dirty="0"/>
              <a:t>사용자 인터페이스 향상과 기능 통폐합과 단순화 등 필수 기능 위주의 사용자 편의성 증대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2E171-79C9-4756-944A-6E62789FE9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개인별 이수학점 확인 어려움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2E171-79C9-4756-944A-6E62789FE9D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자녀의 학교생활 정보 제공을 통한 학교와 가정의 역할 제고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2E171-79C9-4756-944A-6E62789FE9D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ECCE18-4797-483B-B211-5FE2F46C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0205802-7395-42B6-9C89-1A6F208E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065AA4-7106-40C3-AD29-4455C751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C336-1CAE-4CE5-8A3C-EA8727C67AA4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C15DB5-3490-4D15-8D1A-8A39FECB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B1F92A-A448-4A6E-AC39-FD6B9043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757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7B35A5-16D9-4741-AD56-C862C3B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A69085B-DDBF-48D5-AB3F-D2942039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3E82202-077D-4756-BE80-5C56EB85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C18E-6F0D-49A8-8B95-30E1D0788666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301695-068A-436C-AC9F-1D74E4A2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36BBD2-7585-4B56-93A8-7432D8F3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69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C21B4D4-4983-43FA-B7FA-DB3CDDCB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BCEAA7D-0FA5-41B7-B250-508EC8F5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0E226D-04EF-49F9-BE77-8AAEC92A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23D-2D44-4287-B73B-178FD51319F8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F534D0-3785-4E73-B198-9ABBB48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494FF6-44AA-4127-B9C4-8880262F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004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3E0BD8-A349-4A6F-BE7F-7E5C292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F208D56-145B-4CE4-9DB3-ABADCEA3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249D313-C8D3-48CB-BACF-5F2D602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B1D6-BF7F-4244-A1B0-32218937C326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7E7F44E-5919-4512-B813-2266D3F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6440DA-8355-4B14-B5AE-F4F19817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8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D165C5-0B49-44C8-A5E4-F7F913A4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5B55D0-28D6-4459-B13D-C6DD79ED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FEEB1E-5F07-4992-BF06-4E8D29A7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1A26-A051-4A4B-B171-CB7949B386D3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D3FA21-3E5A-4B3C-8981-B749D757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3575CC-9AB1-419F-A8CC-A7E7FE34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03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87F13C-7441-415A-A232-A7C9C23E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DE9CC25-5D99-44A0-843B-62230D007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B3BF69-6DC3-4135-AE08-F0E39412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38E7CFE-831C-4EEA-B2A6-1F4FE9AC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4AA-05D9-40F1-9210-A584C4BDABDF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849621-3F3F-4F3A-93D8-5B526E50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53387F8-A6B1-4552-A317-78C6E0D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45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88D0AF-FC65-4284-991B-C8B54246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3B68-D5B3-47BE-836B-FBF6E8C4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FC3483C-350B-44BF-BC47-24CF5BEF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3D8C6D0-FF4E-41E1-8C8E-A97FB32D8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2951DFA-1694-43F7-88BE-811D7B65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BC16BA9-216E-418C-B4F7-8BEB8DAD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E65-5103-48CA-BC15-63F5346D75AF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71E22CB-5548-413A-AD7C-F498F9B7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975BBB4-1915-4CDB-B803-769AB07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401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427582-970D-4D86-85CE-0635E934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639E1B0-192B-4B05-A53D-00974546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4717-78AF-4E0D-A307-9CCE24750BD2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B9A1830-2C83-45E8-A7C5-A8DE5D6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EB1B7BF-1FD3-4533-9A72-83DB34B7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49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C3DDDB6-CF91-4E6B-B30A-0F187ED8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C41-D2DC-4F93-AA39-DC1762924A2A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5DF586-3670-4525-96C0-1ADD5D19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9A07FF4-DE34-4574-A7E3-66F48471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39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C2CE08-D126-4FBD-B575-641C7F7F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FAE20A6-D0D6-427E-B460-4F85DC5B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273EF9E-6674-41EE-B1A4-1AF61FD4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2652146-148E-42E7-B829-6F864C1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9EF7-FA8C-42C5-AB51-BE6660FECE10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9F77FFA-B134-42E7-B04C-9D50D100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2549F5F-8281-4CA8-BB1E-8448B87F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051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90EFB2-6075-4DFE-BB50-46319923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9B46B28-B972-4C45-91DE-9E0160E82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2B2E8A0-2821-48EA-838E-244CB6B17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1AF4E7F-6A56-4BD4-A386-014904C7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D0E9-ADCC-4C39-AEA5-82646B43ADB0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2B9F26F-22B1-41B4-A7C7-77606322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공주대학교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3555158-E694-4E8C-AE7A-34D7A82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4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36B0E8-0CFF-4C46-A9B5-4801195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67E6F25-7B35-48FF-AF30-AC7CFACB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9F0203-DFEB-4AE0-8591-BB6F1AAC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0770-6BBB-4853-8690-11B4D215FB75}" type="datetime1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210BA5-DFBE-48A8-9D85-18EFC954A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공주대학교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C31966-DEAA-4DAE-A601-28ED58FB0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7BBB-1A83-4040-89F3-08774F55A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589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jpe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5E88752-2598-478F-BE9C-D98AD1CD1CFE}"/>
              </a:ext>
            </a:extLst>
          </p:cNvPr>
          <p:cNvSpPr txBox="1"/>
          <p:nvPr/>
        </p:nvSpPr>
        <p:spPr>
          <a:xfrm>
            <a:off x="3170367" y="2968983"/>
            <a:ext cx="6341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NEIS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대국민서비스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UI/UX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 계획안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5" name="그림 24" descr="나이스 캐릭터">
            <a:extLst>
              <a:ext uri="{FF2B5EF4-FFF2-40B4-BE49-F238E27FC236}">
                <a16:creationId xmlns="" xmlns:a16="http://schemas.microsoft.com/office/drawing/2014/main" id="{7298C392-A50F-47D3-9614-1EE52E4A7C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37" y="1201175"/>
            <a:ext cx="1119521" cy="1390149"/>
          </a:xfrm>
          <a:prstGeom prst="rect">
            <a:avLst/>
          </a:prstGeom>
        </p:spPr>
      </p:pic>
      <p:pic>
        <p:nvPicPr>
          <p:cNvPr id="26" name="그림 25" descr="나이스 로고_1">
            <a:extLst>
              <a:ext uri="{FF2B5EF4-FFF2-40B4-BE49-F238E27FC236}">
                <a16:creationId xmlns="" xmlns:a16="http://schemas.microsoft.com/office/drawing/2014/main" id="{A2665FBF-8C54-4272-9772-58E9E7D307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66" y="387154"/>
            <a:ext cx="2554664" cy="61172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E3A8335D-1793-4084-AF87-A0FC580E8430}"/>
              </a:ext>
            </a:extLst>
          </p:cNvPr>
          <p:cNvCxnSpPr>
            <a:cxnSpLocks/>
          </p:cNvCxnSpPr>
          <p:nvPr/>
        </p:nvCxnSpPr>
        <p:spPr>
          <a:xfrm>
            <a:off x="3436446" y="2867578"/>
            <a:ext cx="56681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2BB49559-021F-4FBE-8431-249B0E95B4DE}"/>
              </a:ext>
            </a:extLst>
          </p:cNvPr>
          <p:cNvCxnSpPr>
            <a:cxnSpLocks/>
          </p:cNvCxnSpPr>
          <p:nvPr/>
        </p:nvCxnSpPr>
        <p:spPr>
          <a:xfrm>
            <a:off x="3455808" y="4342940"/>
            <a:ext cx="56681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000AE3-4345-4DE1-A62B-F14BD71760D7}"/>
              </a:ext>
            </a:extLst>
          </p:cNvPr>
          <p:cNvSpPr txBox="1"/>
          <p:nvPr/>
        </p:nvSpPr>
        <p:spPr>
          <a:xfrm>
            <a:off x="5346357" y="4606283"/>
            <a:ext cx="117801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김민겸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최제혁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서승훈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816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24" name="그림 23" descr="핸드폰 사진_3">
            <a:extLst>
              <a:ext uri="{FF2B5EF4-FFF2-40B4-BE49-F238E27FC236}">
                <a16:creationId xmlns="" xmlns:a16="http://schemas.microsoft.com/office/drawing/2014/main" id="{8F082D61-DB8F-44DD-A609-C8136AF797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" y="1510463"/>
            <a:ext cx="1982174" cy="40372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A61A58D-9B9A-4CC8-9DD8-DE1A63D5E5AF}"/>
              </a:ext>
            </a:extLst>
          </p:cNvPr>
          <p:cNvSpPr txBox="1"/>
          <p:nvPr/>
        </p:nvSpPr>
        <p:spPr>
          <a:xfrm>
            <a:off x="6993701" y="2248606"/>
            <a:ext cx="4759028" cy="224676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1.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로그인의 용이성을 통한 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접근성 확대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2.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업무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 시 별도 </a:t>
            </a:r>
            <a:r>
              <a:rPr lang="ko-KR" altLang="en-US" sz="2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앱을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사용해야 하는 번거로움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해소</a:t>
            </a:r>
          </a:p>
          <a:p>
            <a:pPr algn="ctr"/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A7589-8961-40BF-AC0E-7DABD3D9C57A}"/>
              </a:ext>
            </a:extLst>
          </p:cNvPr>
          <p:cNvSpPr txBox="1"/>
          <p:nvPr/>
        </p:nvSpPr>
        <p:spPr>
          <a:xfrm>
            <a:off x="7184728" y="2130099"/>
            <a:ext cx="1361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E77C008-3685-4281-AF62-4510BA45690B}"/>
              </a:ext>
            </a:extLst>
          </p:cNvPr>
          <p:cNvSpPr txBox="1"/>
          <p:nvPr/>
        </p:nvSpPr>
        <p:spPr>
          <a:xfrm>
            <a:off x="7241561" y="2063940"/>
            <a:ext cx="136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11426C-20CB-480E-ACAF-A9B8F4240747}"/>
              </a:ext>
            </a:extLst>
          </p:cNvPr>
          <p:cNvSpPr txBox="1"/>
          <p:nvPr/>
        </p:nvSpPr>
        <p:spPr>
          <a:xfrm>
            <a:off x="1098728" y="155074"/>
            <a:ext cx="4826943" cy="36933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06DAA15-1F5B-4DC8-A856-EC534E73730B}"/>
              </a:ext>
            </a:extLst>
          </p:cNvPr>
          <p:cNvSpPr txBox="1"/>
          <p:nvPr/>
        </p:nvSpPr>
        <p:spPr>
          <a:xfrm>
            <a:off x="869520" y="5656971"/>
            <a:ext cx="5291847" cy="642575"/>
          </a:xfrm>
          <a:prstGeom prst="rect">
            <a:avLst/>
          </a:prstGeom>
          <a:solidFill>
            <a:srgbClr val="0070C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="" xmlns:a16="http://schemas.microsoft.com/office/drawing/2014/main" id="{5CE7AAAC-AA74-48B7-910A-E11448D25760}"/>
              </a:ext>
            </a:extLst>
          </p:cNvPr>
          <p:cNvSpPr/>
          <p:nvPr/>
        </p:nvSpPr>
        <p:spPr>
          <a:xfrm>
            <a:off x="3076644" y="3057750"/>
            <a:ext cx="877600" cy="742499"/>
          </a:xfrm>
          <a:prstGeom prst="rightArrow">
            <a:avLst/>
          </a:prstGeom>
          <a:noFill/>
          <a:ln w="508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핸드폰 사진_로그인">
            <a:extLst>
              <a:ext uri="{FF2B5EF4-FFF2-40B4-BE49-F238E27FC236}">
                <a16:creationId xmlns="" xmlns:a16="http://schemas.microsoft.com/office/drawing/2014/main" id="{65A1498A-1627-4F43-837D-E5C411DB69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56" y="1510463"/>
            <a:ext cx="1997127" cy="4037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C696BCF-E416-493C-9E92-CDF866523810}"/>
              </a:ext>
            </a:extLst>
          </p:cNvPr>
          <p:cNvSpPr/>
          <p:nvPr/>
        </p:nvSpPr>
        <p:spPr>
          <a:xfrm>
            <a:off x="467444" y="57935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눈에 들어오게 하는 사용자 로그인 화면 구축</a:t>
            </a:r>
            <a:endParaRPr lang="en-US" altLang="ko-KR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1368596-E4B0-48AC-8207-1385BB58A109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화면에 대한 맞춤 서비스 구축 여부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E77C008-3685-4281-AF62-4510BA45690B}"/>
              </a:ext>
            </a:extLst>
          </p:cNvPr>
          <p:cNvSpPr txBox="1"/>
          <p:nvPr/>
        </p:nvSpPr>
        <p:spPr>
          <a:xfrm>
            <a:off x="4140015" y="1128943"/>
            <a:ext cx="2367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개선된 로그인 화면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77C008-3685-4281-AF62-4510BA45690B}"/>
              </a:ext>
            </a:extLst>
          </p:cNvPr>
          <p:cNvSpPr txBox="1"/>
          <p:nvPr/>
        </p:nvSpPr>
        <p:spPr>
          <a:xfrm>
            <a:off x="461819" y="1141302"/>
            <a:ext cx="2367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로그인 화면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36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22" name="Picture 4" descr="C:\Users\김민겸\Desktop\공모전 회의자료\통계 사진\교육행정정보시스템(neis)개념도.JPG">
            <a:extLst>
              <a:ext uri="{FF2B5EF4-FFF2-40B4-BE49-F238E27FC236}">
                <a16:creationId xmlns="" xmlns:a16="http://schemas.microsoft.com/office/drawing/2014/main" id="{26BFE3C2-9431-4A60-A636-0D55D9AD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19" y="1580354"/>
            <a:ext cx="3027206" cy="3308807"/>
          </a:xfrm>
          <a:prstGeom prst="rect">
            <a:avLst/>
          </a:prstGeom>
          <a:noFill/>
        </p:spPr>
      </p:pic>
      <p:pic>
        <p:nvPicPr>
          <p:cNvPr id="23" name="그림 22" descr="핸드폰 사진 ">
            <a:extLst>
              <a:ext uri="{FF2B5EF4-FFF2-40B4-BE49-F238E27FC236}">
                <a16:creationId xmlns="" xmlns:a16="http://schemas.microsoft.com/office/drawing/2014/main" id="{D24AF7EA-A3E9-4D83-B223-F9138E450D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2" y="1483424"/>
            <a:ext cx="1717279" cy="350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36F580-B57C-4447-99E4-49B6FAB0AD89}"/>
              </a:ext>
            </a:extLst>
          </p:cNvPr>
          <p:cNvSpPr txBox="1"/>
          <p:nvPr/>
        </p:nvSpPr>
        <p:spPr>
          <a:xfrm>
            <a:off x="946236" y="93660"/>
            <a:ext cx="4235364" cy="51734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3174A19-2E17-4965-8990-91EC3F6BDA6E}"/>
              </a:ext>
            </a:extLst>
          </p:cNvPr>
          <p:cNvSpPr txBox="1"/>
          <p:nvPr/>
        </p:nvSpPr>
        <p:spPr>
          <a:xfrm>
            <a:off x="75493" y="4879458"/>
            <a:ext cx="341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교육통합시스템 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교사 업무 효율성 제고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2DF05FC-6CC3-4DEE-8E7D-1D23EC11C67A}"/>
              </a:ext>
            </a:extLst>
          </p:cNvPr>
          <p:cNvSpPr/>
          <p:nvPr/>
        </p:nvSpPr>
        <p:spPr>
          <a:xfrm>
            <a:off x="5609594" y="1642940"/>
            <a:ext cx="2019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 교원 업무포털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0C762BB-0167-47A7-BF05-29DA86AC4FAD}"/>
              </a:ext>
            </a:extLst>
          </p:cNvPr>
          <p:cNvSpPr txBox="1"/>
          <p:nvPr/>
        </p:nvSpPr>
        <p:spPr>
          <a:xfrm>
            <a:off x="4995073" y="3978313"/>
            <a:ext cx="341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접근 가능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404521B-58C7-4571-A32A-A5E70602AD8B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교사용 모바일 웹 서비스 구축여부</a:t>
            </a:r>
          </a:p>
        </p:txBody>
      </p:sp>
      <p:pic>
        <p:nvPicPr>
          <p:cNvPr id="39" name="그림 38" descr="나이스초중고123">
            <a:extLst>
              <a:ext uri="{FF2B5EF4-FFF2-40B4-BE49-F238E27FC236}">
                <a16:creationId xmlns="" xmlns:a16="http://schemas.microsoft.com/office/drawing/2014/main" id="{7CB1877C-0D4A-4670-B935-7308380207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42" y="1987449"/>
            <a:ext cx="3027206" cy="18122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7718ED8-73FC-4FCF-8EAD-4CE2CE71AE7A}"/>
              </a:ext>
            </a:extLst>
          </p:cNvPr>
          <p:cNvSpPr txBox="1"/>
          <p:nvPr/>
        </p:nvSpPr>
        <p:spPr>
          <a:xfrm>
            <a:off x="4205840" y="984695"/>
            <a:ext cx="7882097" cy="468790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E112A80E-4E13-4597-AF33-EC084262488C}"/>
              </a:ext>
            </a:extLst>
          </p:cNvPr>
          <p:cNvCxnSpPr>
            <a:cxnSpLocks/>
          </p:cNvCxnSpPr>
          <p:nvPr/>
        </p:nvCxnSpPr>
        <p:spPr>
          <a:xfrm>
            <a:off x="8418983" y="3208455"/>
            <a:ext cx="10518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곱하기 기호 44">
            <a:extLst>
              <a:ext uri="{FF2B5EF4-FFF2-40B4-BE49-F238E27FC236}">
                <a16:creationId xmlns="" xmlns:a16="http://schemas.microsoft.com/office/drawing/2014/main" id="{4A14A064-2B77-4520-937E-C753941E33C5}"/>
              </a:ext>
            </a:extLst>
          </p:cNvPr>
          <p:cNvSpPr/>
          <p:nvPr/>
        </p:nvSpPr>
        <p:spPr>
          <a:xfrm>
            <a:off x="8601540" y="2893597"/>
            <a:ext cx="578679" cy="6823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F5EFFA-EE31-4F04-A0CC-112A87C165A0}"/>
              </a:ext>
            </a:extLst>
          </p:cNvPr>
          <p:cNvSpPr txBox="1"/>
          <p:nvPr/>
        </p:nvSpPr>
        <p:spPr>
          <a:xfrm>
            <a:off x="7613523" y="2399468"/>
            <a:ext cx="259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사용 불가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3EDACBF-CC58-4A17-8397-70261ADF78D1}"/>
              </a:ext>
            </a:extLst>
          </p:cNvPr>
          <p:cNvSpPr txBox="1"/>
          <p:nvPr/>
        </p:nvSpPr>
        <p:spPr>
          <a:xfrm>
            <a:off x="132973" y="998875"/>
            <a:ext cx="3253801" cy="468790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882D1529-4AD7-430F-827F-9ED75A81BC59}"/>
              </a:ext>
            </a:extLst>
          </p:cNvPr>
          <p:cNvCxnSpPr>
            <a:cxnSpLocks/>
          </p:cNvCxnSpPr>
          <p:nvPr/>
        </p:nvCxnSpPr>
        <p:spPr>
          <a:xfrm>
            <a:off x="3486780" y="3234757"/>
            <a:ext cx="61905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93AD286-C8BA-449F-A400-EB5EFF181472}"/>
              </a:ext>
            </a:extLst>
          </p:cNvPr>
          <p:cNvSpPr txBox="1"/>
          <p:nvPr/>
        </p:nvSpPr>
        <p:spPr>
          <a:xfrm>
            <a:off x="4557974" y="809520"/>
            <a:ext cx="988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상황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6CE3FDF-D459-45B8-AE06-54C574AB8607}"/>
              </a:ext>
            </a:extLst>
          </p:cNvPr>
          <p:cNvSpPr txBox="1"/>
          <p:nvPr/>
        </p:nvSpPr>
        <p:spPr>
          <a:xfrm>
            <a:off x="348188" y="830506"/>
            <a:ext cx="1785414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나이스의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endParaRPr lang="ko-KR" altLang="en-US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9AE8F46-3703-45E7-9F19-75DE50B97B0A}"/>
              </a:ext>
            </a:extLst>
          </p:cNvPr>
          <p:cNvSpPr txBox="1"/>
          <p:nvPr/>
        </p:nvSpPr>
        <p:spPr>
          <a:xfrm>
            <a:off x="9403367" y="5157240"/>
            <a:ext cx="283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교사용 모바일 시스템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48C4275-BBEC-4F81-AEF8-6F5147724A1D}"/>
              </a:ext>
            </a:extLst>
          </p:cNvPr>
          <p:cNvSpPr/>
          <p:nvPr/>
        </p:nvSpPr>
        <p:spPr>
          <a:xfrm>
            <a:off x="7863501" y="1136471"/>
            <a:ext cx="5772151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예시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학생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학부모용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모바일웹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848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25" name="그림 24" descr="핸드폰 사진_2 ">
            <a:extLst>
              <a:ext uri="{FF2B5EF4-FFF2-40B4-BE49-F238E27FC236}">
                <a16:creationId xmlns="" xmlns:a16="http://schemas.microsoft.com/office/drawing/2014/main" id="{B6A44B55-ED84-4E91-926C-EB344B1BD1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7" y="1765226"/>
            <a:ext cx="1948306" cy="3938551"/>
          </a:xfrm>
          <a:prstGeom prst="rect">
            <a:avLst/>
          </a:prstGeom>
          <a:effectLst>
            <a:softEdge rad="0"/>
          </a:effectLst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1F1C252-AE44-4F40-83C7-CA1F96278A3E}"/>
              </a:ext>
            </a:extLst>
          </p:cNvPr>
          <p:cNvSpPr/>
          <p:nvPr/>
        </p:nvSpPr>
        <p:spPr>
          <a:xfrm>
            <a:off x="1471122" y="4395221"/>
            <a:ext cx="663640" cy="7049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 contourW="5715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15E723-A7DA-47BB-A30E-3005BEC5C6D2}"/>
              </a:ext>
            </a:extLst>
          </p:cNvPr>
          <p:cNvSpPr txBox="1"/>
          <p:nvPr/>
        </p:nvSpPr>
        <p:spPr>
          <a:xfrm>
            <a:off x="946236" y="93660"/>
            <a:ext cx="4235364" cy="5173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4C7B978-527E-44D7-B342-4AE2CA40EE4C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교사용 모바일 웹 서비스 구축여부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E7D7D85D-707D-49BA-8352-3EF57E8507AD}"/>
              </a:ext>
            </a:extLst>
          </p:cNvPr>
          <p:cNvCxnSpPr>
            <a:cxnSpLocks/>
          </p:cNvCxnSpPr>
          <p:nvPr/>
        </p:nvCxnSpPr>
        <p:spPr>
          <a:xfrm flipV="1">
            <a:off x="2161594" y="3881718"/>
            <a:ext cx="1875275" cy="8659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CA8A216-D826-49BF-B6AB-E53A14B7C5B7}"/>
              </a:ext>
            </a:extLst>
          </p:cNvPr>
          <p:cNvSpPr txBox="1"/>
          <p:nvPr/>
        </p:nvSpPr>
        <p:spPr>
          <a:xfrm>
            <a:off x="7168143" y="2536437"/>
            <a:ext cx="4605428" cy="189282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     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 조회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행동발달사항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동아리 등등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3C42F56-AB2C-4FBD-BB02-552D3393320B}"/>
              </a:ext>
            </a:extLst>
          </p:cNvPr>
          <p:cNvSpPr txBox="1"/>
          <p:nvPr/>
        </p:nvSpPr>
        <p:spPr>
          <a:xfrm>
            <a:off x="711273" y="5804241"/>
            <a:ext cx="202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개선된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9FF77E6-67AD-4F71-9D5A-B2B08BEACA84}"/>
              </a:ext>
            </a:extLst>
          </p:cNvPr>
          <p:cNvSpPr txBox="1"/>
          <p:nvPr/>
        </p:nvSpPr>
        <p:spPr>
          <a:xfrm>
            <a:off x="7842377" y="2388318"/>
            <a:ext cx="3256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교사의 간단한 학생 정보 조회</a:t>
            </a:r>
          </a:p>
        </p:txBody>
      </p:sp>
      <p:pic>
        <p:nvPicPr>
          <p:cNvPr id="37" name="그림 36" descr="핸드폰 사진_교사3 ">
            <a:extLst>
              <a:ext uri="{FF2B5EF4-FFF2-40B4-BE49-F238E27FC236}">
                <a16:creationId xmlns="" xmlns:a16="http://schemas.microsoft.com/office/drawing/2014/main" id="{A5989A9C-50F2-4CD2-9711-11CB131018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79" y="1765226"/>
            <a:ext cx="1945571" cy="39385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83AB291-D413-4BD4-A676-2202BA5A43CE}"/>
              </a:ext>
            </a:extLst>
          </p:cNvPr>
          <p:cNvSpPr txBox="1"/>
          <p:nvPr/>
        </p:nvSpPr>
        <p:spPr>
          <a:xfrm>
            <a:off x="4873952" y="5804241"/>
            <a:ext cx="14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 페이지</a:t>
            </a:r>
          </a:p>
        </p:txBody>
      </p:sp>
    </p:spTree>
    <p:extLst>
      <p:ext uri="{BB962C8B-B14F-4D97-AF65-F5344CB8AC3E}">
        <p14:creationId xmlns="" xmlns:p14="http://schemas.microsoft.com/office/powerpoint/2010/main" val="8956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B98750D-D460-414A-9C8D-DA94FADF5CFF}"/>
              </a:ext>
            </a:extLst>
          </p:cNvPr>
          <p:cNvSpPr txBox="1"/>
          <p:nvPr/>
        </p:nvSpPr>
        <p:spPr>
          <a:xfrm>
            <a:off x="946236" y="93660"/>
            <a:ext cx="4235364" cy="5173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9C9864C-8506-4F8E-AC81-FECDB200E309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교사용 모바일 웹 서비스 구축여부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1CA0440-3CD9-4591-9B4D-02CED55652CA}"/>
              </a:ext>
            </a:extLst>
          </p:cNvPr>
          <p:cNvSpPr txBox="1"/>
          <p:nvPr/>
        </p:nvSpPr>
        <p:spPr>
          <a:xfrm>
            <a:off x="892218" y="963488"/>
            <a:ext cx="10407564" cy="44781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내 간단한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 정보 조회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행동발달사항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동아리 활동 정보 등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통한 편의성 확대   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효과적인 </a:t>
            </a: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상담 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 </a:t>
            </a: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업무포털 내 </a:t>
            </a:r>
            <a:r>
              <a:rPr lang="ko-KR" altLang="en-US" sz="1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중인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확인 </a:t>
            </a: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→ 결근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시에도 업무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 및 동료 교사와 관련 내용 공유 가능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교사용 모바일 웹 서비스 구축을 통한 업무 효율성 증대 및 교육통합시스템 실현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웹 사용에 따른 교사의 </a:t>
            </a:r>
            <a:r>
              <a:rPr lang="ko-KR" altLang="en-US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 </a:t>
            </a:r>
            <a:r>
              <a:rPr lang="en-US" altLang="ko-KR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 </a:t>
            </a:r>
            <a:r>
              <a:rPr lang="en-US" altLang="ko-KR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NEIS </a:t>
            </a:r>
            <a:r>
              <a:rPr lang="ko-KR" altLang="en-US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지도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학부모에 대한 교사 이해도 상승 및 원활한 소통 가능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6E3256A-8BAC-4B1A-B12F-BDDD4CA6A54C}"/>
              </a:ext>
            </a:extLst>
          </p:cNvPr>
          <p:cNvSpPr txBox="1"/>
          <p:nvPr/>
        </p:nvSpPr>
        <p:spPr>
          <a:xfrm>
            <a:off x="1318665" y="782415"/>
            <a:ext cx="1235413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="" xmlns:p14="http://schemas.microsoft.com/office/powerpoint/2010/main" val="217121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23" name="Picture 3" descr="C:\Users\김민겸\Desktop\공모전 회의자료\통계 사진\고교학점제.JPG">
            <a:extLst>
              <a:ext uri="{FF2B5EF4-FFF2-40B4-BE49-F238E27FC236}">
                <a16:creationId xmlns="" xmlns:a16="http://schemas.microsoft.com/office/drawing/2014/main" id="{BDBB454F-E29C-48A9-A755-D038E606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903" y="1887980"/>
            <a:ext cx="4853149" cy="2266014"/>
          </a:xfrm>
          <a:prstGeom prst="rect">
            <a:avLst/>
          </a:prstGeom>
          <a:noFill/>
        </p:spPr>
      </p:pic>
      <p:pic>
        <p:nvPicPr>
          <p:cNvPr id="26" name="Picture 2" descr="C:\Users\김민겸\Desktop\공모전 회의자료\통계 사진\고교이수제에 따른 서울대학교 필수과목.JPG">
            <a:extLst>
              <a:ext uri="{FF2B5EF4-FFF2-40B4-BE49-F238E27FC236}">
                <a16:creationId xmlns="" xmlns:a16="http://schemas.microsoft.com/office/drawing/2014/main" id="{6790AF96-EACE-49C6-90B4-B5E3B60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0427" y="1404443"/>
            <a:ext cx="2743201" cy="3414440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3605275-8A54-4BFD-AE65-551A283FE6F7}"/>
              </a:ext>
            </a:extLst>
          </p:cNvPr>
          <p:cNvSpPr txBox="1"/>
          <p:nvPr/>
        </p:nvSpPr>
        <p:spPr>
          <a:xfrm>
            <a:off x="224485" y="1146106"/>
            <a:ext cx="11624334" cy="42165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16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B6F423B-B7AB-46F7-8524-CDFA3B58F0B3}"/>
              </a:ext>
            </a:extLst>
          </p:cNvPr>
          <p:cNvSpPr txBox="1"/>
          <p:nvPr/>
        </p:nvSpPr>
        <p:spPr>
          <a:xfrm>
            <a:off x="946236" y="93660"/>
            <a:ext cx="2934884" cy="51734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A79DD2-3EEE-4E86-974C-AEFB89ECAEE7}"/>
              </a:ext>
            </a:extLst>
          </p:cNvPr>
          <p:cNvSpPr txBox="1"/>
          <p:nvPr/>
        </p:nvSpPr>
        <p:spPr>
          <a:xfrm>
            <a:off x="537663" y="1010773"/>
            <a:ext cx="1976970" cy="369332"/>
          </a:xfrm>
          <a:prstGeom prst="rect">
            <a:avLst/>
          </a:prstGeom>
          <a:solidFill>
            <a:schemeClr val="bg1"/>
          </a:solidFill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교육과정의 변화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E661A69-2A5C-4129-99A4-429416CAAF90}"/>
              </a:ext>
            </a:extLst>
          </p:cNvPr>
          <p:cNvSpPr txBox="1"/>
          <p:nvPr/>
        </p:nvSpPr>
        <p:spPr>
          <a:xfrm>
            <a:off x="8613444" y="1195439"/>
            <a:ext cx="233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서울대학교 입시요강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07CB825-3780-4E56-8EA7-C0A908383059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교육과정 반영 여부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D44EB19-1A6A-475E-BB83-2893DC53F22A}"/>
              </a:ext>
            </a:extLst>
          </p:cNvPr>
          <p:cNvSpPr txBox="1"/>
          <p:nvPr/>
        </p:nvSpPr>
        <p:spPr>
          <a:xfrm>
            <a:off x="1916109" y="4603296"/>
            <a:ext cx="1976970" cy="369332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고교 학점제 도입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60892E7-E049-40D1-8E8B-B66610B8E30F}"/>
              </a:ext>
            </a:extLst>
          </p:cNvPr>
          <p:cNvSpPr txBox="1"/>
          <p:nvPr/>
        </p:nvSpPr>
        <p:spPr>
          <a:xfrm>
            <a:off x="5811882" y="2507581"/>
            <a:ext cx="1956591" cy="369332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 입시의 변화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="" xmlns:a16="http://schemas.microsoft.com/office/drawing/2014/main" id="{90BF329A-626D-4AB0-B28F-FEC4A83C3D33}"/>
              </a:ext>
            </a:extLst>
          </p:cNvPr>
          <p:cNvSpPr/>
          <p:nvPr/>
        </p:nvSpPr>
        <p:spPr>
          <a:xfrm>
            <a:off x="6351378" y="3002560"/>
            <a:ext cx="877600" cy="742499"/>
          </a:xfrm>
          <a:prstGeom prst="rightArrow">
            <a:avLst/>
          </a:prstGeom>
          <a:noFill/>
          <a:ln w="508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A4805D1-5A10-4FFC-AEE1-6A97630D70AB}"/>
              </a:ext>
            </a:extLst>
          </p:cNvPr>
          <p:cNvSpPr txBox="1"/>
          <p:nvPr/>
        </p:nvSpPr>
        <p:spPr>
          <a:xfrm>
            <a:off x="8684792" y="4748096"/>
            <a:ext cx="273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필수 이수과목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필요성</a:t>
            </a:r>
          </a:p>
        </p:txBody>
      </p:sp>
    </p:spTree>
    <p:extLst>
      <p:ext uri="{BB962C8B-B14F-4D97-AF65-F5344CB8AC3E}">
        <p14:creationId xmlns="" xmlns:p14="http://schemas.microsoft.com/office/powerpoint/2010/main" val="2131915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바닥글 개체 틀 3">
            <a:extLst>
              <a:ext uri="{FF2B5EF4-FFF2-40B4-BE49-F238E27FC236}">
                <a16:creationId xmlns="" xmlns:a16="http://schemas.microsoft.com/office/drawing/2014/main" id="{D62D2F47-772B-47F7-9FD8-FC4FCCBF01A1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공주대학교 컴퓨터공학부</a:t>
            </a: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90ED5A4-EDA6-4E7C-A43D-674107D68A9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872" y="2683624"/>
            <a:ext cx="2645355" cy="252310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630899" y="1371599"/>
            <a:ext cx="2741826" cy="3724276"/>
            <a:chOff x="7364199" y="1914524"/>
            <a:chExt cx="2416678" cy="35433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64990" y="1914524"/>
              <a:ext cx="2415887" cy="35433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EB7C2B1-B089-4EF2-A755-F70F8851C9B2}"/>
                </a:ext>
              </a:extLst>
            </p:cNvPr>
            <p:cNvSpPr txBox="1"/>
            <p:nvPr/>
          </p:nvSpPr>
          <p:spPr>
            <a:xfrm>
              <a:off x="7364199" y="1933884"/>
              <a:ext cx="617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FF0000"/>
                  </a:solidFill>
                </a:rPr>
                <a:t>現</a:t>
              </a:r>
              <a:endParaRPr lang="en-US" altLang="ko-KR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타원형 설명선 25"/>
          <p:cNvSpPr/>
          <p:nvPr/>
        </p:nvSpPr>
        <p:spPr>
          <a:xfrm>
            <a:off x="1743075" y="1543052"/>
            <a:ext cx="2924175" cy="733424"/>
          </a:xfrm>
          <a:prstGeom prst="wedgeEllipseCallout">
            <a:avLst>
              <a:gd name="adj1" fmla="val -35203"/>
              <a:gd name="adj2" fmla="val 117134"/>
            </a:avLst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</a:t>
            </a:r>
            <a:r>
              <a:rPr lang="ko-KR" altLang="en-US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이수 학점 </a:t>
            </a:r>
            <a:r>
              <a:rPr lang="ko-KR" altLang="en-US" sz="1500" b="1" u="sng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어디서</a:t>
            </a:r>
            <a:r>
              <a:rPr lang="ko-KR" altLang="en-US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번에 확인하지</a:t>
            </a:r>
            <a:r>
              <a:rPr lang="en-US" altLang="ko-KR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56E2FBB-5FC8-4CA6-BCCD-1B64E907E551}"/>
              </a:ext>
            </a:extLst>
          </p:cNvPr>
          <p:cNvSpPr txBox="1"/>
          <p:nvPr/>
        </p:nvSpPr>
        <p:spPr>
          <a:xfrm>
            <a:off x="946236" y="93660"/>
            <a:ext cx="2934884" cy="51734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4D6B836-8D64-4B33-88F5-0C59BA5DDE00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8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교육과정 반영 여부</a:t>
            </a:r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타원형 설명선 25">
            <a:extLst>
              <a:ext uri="{FF2B5EF4-FFF2-40B4-BE49-F238E27FC236}">
                <a16:creationId xmlns="" xmlns:a16="http://schemas.microsoft.com/office/drawing/2014/main" id="{8DB28DBA-6477-4B21-ABC1-263AF4A0780A}"/>
              </a:ext>
            </a:extLst>
          </p:cNvPr>
          <p:cNvSpPr/>
          <p:nvPr/>
        </p:nvSpPr>
        <p:spPr>
          <a:xfrm>
            <a:off x="3302197" y="3639261"/>
            <a:ext cx="4031927" cy="733424"/>
          </a:xfrm>
          <a:prstGeom prst="wedgeEllipseCallout">
            <a:avLst>
              <a:gd name="adj1" fmla="val -64248"/>
              <a:gd name="adj2" fmla="val 126831"/>
            </a:avLst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</a:t>
            </a:r>
            <a:r>
              <a:rPr lang="ko-KR" altLang="en-US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대학에서 요구하는 </a:t>
            </a:r>
            <a:endParaRPr lang="en-US" altLang="ko-KR" sz="1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500" b="1" u="sng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영역별 필수 학점</a:t>
            </a:r>
            <a:r>
              <a:rPr lang="ko-KR" altLang="en-US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다 들었나</a:t>
            </a:r>
            <a:r>
              <a:rPr lang="en-US" altLang="ko-KR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33" name="타원형 설명선 25">
            <a:extLst>
              <a:ext uri="{FF2B5EF4-FFF2-40B4-BE49-F238E27FC236}">
                <a16:creationId xmlns="" xmlns:a16="http://schemas.microsoft.com/office/drawing/2014/main" id="{15D0672B-587F-492F-BADD-CCFAB6A1B96F}"/>
              </a:ext>
            </a:extLst>
          </p:cNvPr>
          <p:cNvSpPr/>
          <p:nvPr/>
        </p:nvSpPr>
        <p:spPr>
          <a:xfrm>
            <a:off x="3099260" y="2660471"/>
            <a:ext cx="2713262" cy="733424"/>
          </a:xfrm>
          <a:prstGeom prst="wedgeEllipseCallout">
            <a:avLst>
              <a:gd name="adj1" fmla="val -55008"/>
              <a:gd name="adj2" fmla="val 106052"/>
            </a:avLst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</a:t>
            </a:r>
            <a:r>
              <a:rPr lang="ko-KR" altLang="en-US" sz="1500" b="1" u="sng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학생생활기록부</a:t>
            </a:r>
            <a:r>
              <a:rPr lang="ko-KR" altLang="en-US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언제 다 확인하지</a:t>
            </a:r>
            <a:r>
              <a:rPr lang="en-US" altLang="ko-KR" sz="1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algn="ctr"/>
            <a:endParaRPr lang="en-US" altLang="ko-KR" sz="1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0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19" name="그림 18" descr="핸드폰 사진_5">
            <a:extLst>
              <a:ext uri="{FF2B5EF4-FFF2-40B4-BE49-F238E27FC236}">
                <a16:creationId xmlns="" xmlns:a16="http://schemas.microsoft.com/office/drawing/2014/main" id="{82F97736-B9D1-4EC8-ABDC-7A872B05BF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0" y="1855595"/>
            <a:ext cx="1795258" cy="36122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0C5FC2B-06BA-4BBD-912D-9A92D23FAEE5}"/>
              </a:ext>
            </a:extLst>
          </p:cNvPr>
          <p:cNvSpPr txBox="1"/>
          <p:nvPr/>
        </p:nvSpPr>
        <p:spPr>
          <a:xfrm>
            <a:off x="5265468" y="2340637"/>
            <a:ext cx="6690264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희망 대학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직장에서 요구하는 과목과 현재 자신이 이수한 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/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과목을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번에 비교 할 수 있어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 학기 과목 선택 시 용이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학부모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자녀가 수강하는 과목을 쉽게 확인할 수 있고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자녀의 관심사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파악을 비롯한 교사 및 자녀와의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진로 상담 시 용이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2DBBC6-DE1C-48D1-B5E6-F9B09AD16318}"/>
              </a:ext>
            </a:extLst>
          </p:cNvPr>
          <p:cNvSpPr txBox="1"/>
          <p:nvPr/>
        </p:nvSpPr>
        <p:spPr>
          <a:xfrm>
            <a:off x="5432718" y="2171064"/>
            <a:ext cx="12425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4CDE7A-8677-4B4C-8253-33B3139B5EFF}"/>
              </a:ext>
            </a:extLst>
          </p:cNvPr>
          <p:cNvSpPr txBox="1"/>
          <p:nvPr/>
        </p:nvSpPr>
        <p:spPr>
          <a:xfrm>
            <a:off x="5432718" y="2163126"/>
            <a:ext cx="124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 효과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02E6227-A198-4BC3-9618-0646BFAFE2A0}"/>
              </a:ext>
            </a:extLst>
          </p:cNvPr>
          <p:cNvSpPr txBox="1"/>
          <p:nvPr/>
        </p:nvSpPr>
        <p:spPr>
          <a:xfrm>
            <a:off x="335351" y="5592983"/>
            <a:ext cx="2379775" cy="500219"/>
          </a:xfrm>
          <a:prstGeom prst="rect">
            <a:avLst/>
          </a:prstGeom>
          <a:solidFill>
            <a:srgbClr val="0070C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3E2F90-FA37-49C5-B3C7-EB28D79A6497}"/>
              </a:ext>
            </a:extLst>
          </p:cNvPr>
          <p:cNvSpPr txBox="1"/>
          <p:nvPr/>
        </p:nvSpPr>
        <p:spPr>
          <a:xfrm>
            <a:off x="823575" y="5665583"/>
            <a:ext cx="189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 서비스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699B22B-3F2F-4233-AD7F-82CBBF57F3AB}"/>
              </a:ext>
            </a:extLst>
          </p:cNvPr>
          <p:cNvSpPr txBox="1"/>
          <p:nvPr/>
        </p:nvSpPr>
        <p:spPr>
          <a:xfrm>
            <a:off x="2755335" y="5592984"/>
            <a:ext cx="2379775" cy="500219"/>
          </a:xfrm>
          <a:prstGeom prst="rect">
            <a:avLst/>
          </a:prstGeom>
          <a:solidFill>
            <a:srgbClr val="0070C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184D016-6297-4040-ABE6-6A8F42C2C0D0}"/>
              </a:ext>
            </a:extLst>
          </p:cNvPr>
          <p:cNvSpPr txBox="1"/>
          <p:nvPr/>
        </p:nvSpPr>
        <p:spPr>
          <a:xfrm>
            <a:off x="3184362" y="5658428"/>
            <a:ext cx="189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 서비스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0510C42-43D2-4F97-8126-8D577F1D37E1}"/>
              </a:ext>
            </a:extLst>
          </p:cNvPr>
          <p:cNvSpPr txBox="1"/>
          <p:nvPr/>
        </p:nvSpPr>
        <p:spPr>
          <a:xfrm>
            <a:off x="946236" y="93660"/>
            <a:ext cx="2934884" cy="51734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638E72B-31A8-40AF-8484-90316CFBFAEE}"/>
              </a:ext>
            </a:extLst>
          </p:cNvPr>
          <p:cNvSpPr txBox="1"/>
          <p:nvPr/>
        </p:nvSpPr>
        <p:spPr>
          <a:xfrm>
            <a:off x="196919" y="155074"/>
            <a:ext cx="7055603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교육과정 반영 여부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C76042-43D6-4671-BE55-5622515C9B98}"/>
              </a:ext>
            </a:extLst>
          </p:cNvPr>
          <p:cNvSpPr txBox="1"/>
          <p:nvPr/>
        </p:nvSpPr>
        <p:spPr>
          <a:xfrm>
            <a:off x="900902" y="1345018"/>
            <a:ext cx="456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과목이수표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 구축</a:t>
            </a:r>
          </a:p>
        </p:txBody>
      </p:sp>
      <p:pic>
        <p:nvPicPr>
          <p:cNvPr id="33" name="그림 32" descr="핸드폰 사진_학부모123">
            <a:extLst>
              <a:ext uri="{FF2B5EF4-FFF2-40B4-BE49-F238E27FC236}">
                <a16:creationId xmlns="" xmlns:a16="http://schemas.microsoft.com/office/drawing/2014/main" id="{C6BBC619-2967-4D4C-B19B-C7B11BCF14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78" y="1855594"/>
            <a:ext cx="1786896" cy="36122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1950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pic>
        <p:nvPicPr>
          <p:cNvPr id="31" name="그림 30" descr="123">
            <a:extLst>
              <a:ext uri="{FF2B5EF4-FFF2-40B4-BE49-F238E27FC236}">
                <a16:creationId xmlns="" xmlns:a16="http://schemas.microsoft.com/office/drawing/2014/main" id="{B3B05712-748A-4758-8B01-A9FB966D0D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778518"/>
            <a:ext cx="3273730" cy="36262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1791ACC-5017-48B0-A16D-418E86FD7BDC}"/>
              </a:ext>
            </a:extLst>
          </p:cNvPr>
          <p:cNvSpPr txBox="1"/>
          <p:nvPr/>
        </p:nvSpPr>
        <p:spPr>
          <a:xfrm>
            <a:off x="3876791" y="4640000"/>
            <a:ext cx="4542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감사합니다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82289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AB8EA02-0A21-4BBF-B77C-33BEC7AC9769}"/>
              </a:ext>
            </a:extLst>
          </p:cNvPr>
          <p:cNvSpPr txBox="1"/>
          <p:nvPr/>
        </p:nvSpPr>
        <p:spPr>
          <a:xfrm>
            <a:off x="4605535" y="1995252"/>
            <a:ext cx="532904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선정이유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설립 목적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 개요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해결방안 및 기대효과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7E9A2C0-A596-407C-9B4B-BE6B6D1D80D9}"/>
              </a:ext>
            </a:extLst>
          </p:cNvPr>
          <p:cNvSpPr txBox="1"/>
          <p:nvPr/>
        </p:nvSpPr>
        <p:spPr>
          <a:xfrm>
            <a:off x="919846" y="656617"/>
            <a:ext cx="4007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7467E1F7-B59A-4EB7-AAA9-15BE8E7A865E}"/>
              </a:ext>
            </a:extLst>
          </p:cNvPr>
          <p:cNvCxnSpPr/>
          <p:nvPr/>
        </p:nvCxnSpPr>
        <p:spPr>
          <a:xfrm>
            <a:off x="4694047" y="1995252"/>
            <a:ext cx="377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1CBA52D7-125D-4B84-B169-7B0610EC7ED7}"/>
              </a:ext>
            </a:extLst>
          </p:cNvPr>
          <p:cNvCxnSpPr/>
          <p:nvPr/>
        </p:nvCxnSpPr>
        <p:spPr>
          <a:xfrm>
            <a:off x="4705613" y="2741039"/>
            <a:ext cx="377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5357B8FD-78F7-4944-BF1D-43D1E982F259}"/>
              </a:ext>
            </a:extLst>
          </p:cNvPr>
          <p:cNvCxnSpPr/>
          <p:nvPr/>
        </p:nvCxnSpPr>
        <p:spPr>
          <a:xfrm>
            <a:off x="4705613" y="3441802"/>
            <a:ext cx="377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1D16CCE4-1EFE-47DF-AFE5-827385CAEA63}"/>
              </a:ext>
            </a:extLst>
          </p:cNvPr>
          <p:cNvCxnSpPr/>
          <p:nvPr/>
        </p:nvCxnSpPr>
        <p:spPr>
          <a:xfrm>
            <a:off x="4705613" y="4200188"/>
            <a:ext cx="377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30C072E-954E-440F-A3BA-0F9348AB0624}"/>
              </a:ext>
            </a:extLst>
          </p:cNvPr>
          <p:cNvCxnSpPr/>
          <p:nvPr/>
        </p:nvCxnSpPr>
        <p:spPr>
          <a:xfrm>
            <a:off x="1045774" y="1277310"/>
            <a:ext cx="2356701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4594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93E815-641F-4E53-ACEA-489B3E5869A9}"/>
              </a:ext>
            </a:extLst>
          </p:cNvPr>
          <p:cNvSpPr txBox="1"/>
          <p:nvPr/>
        </p:nvSpPr>
        <p:spPr>
          <a:xfrm>
            <a:off x="1595438" y="1887216"/>
            <a:ext cx="9001124" cy="286232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altLang="ko-KR" sz="2000" dirty="0">
              <a:ea typeface="+mj-ea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나이스는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한국의 </a:t>
            </a:r>
            <a:r>
              <a:rPr lang="ko-KR" altLang="en-US" sz="20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주된 교육 지원 시스템</a:t>
            </a:r>
            <a:endParaRPr lang="en-US" altLang="ko-KR" sz="20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나이스를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통한 더 나은 교육 서비스를 제공하여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간 정보 격차 축소</a:t>
            </a:r>
            <a:endParaRPr lang="en-US" altLang="ko-KR" sz="20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0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교육 행정 업무의 효율성 증진</a:t>
            </a:r>
            <a:endParaRPr lang="en-US" altLang="ko-KR" sz="20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0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다문화</a:t>
            </a:r>
            <a:r>
              <a:rPr lang="en-US" altLang="ko-KR" sz="20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글로벌화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 교육 환경 반영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5594F72-9D90-44FB-A770-F4140EEEAED5}"/>
              </a:ext>
            </a:extLst>
          </p:cNvPr>
          <p:cNvSpPr txBox="1"/>
          <p:nvPr/>
        </p:nvSpPr>
        <p:spPr>
          <a:xfrm>
            <a:off x="0" y="512759"/>
            <a:ext cx="4217492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선정 이유</a:t>
            </a:r>
            <a:endParaRPr lang="en-US" altLang="ko-KR" sz="36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8621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CBC84-C17F-410B-B9DB-976E10826E1C}"/>
              </a:ext>
            </a:extLst>
          </p:cNvPr>
          <p:cNvSpPr txBox="1"/>
          <p:nvPr/>
        </p:nvSpPr>
        <p:spPr>
          <a:xfrm>
            <a:off x="353837" y="1898394"/>
            <a:ext cx="10047463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NEIS(National Education Information System)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교육행정정보 시스템 구축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전자정부 실현</a:t>
            </a:r>
            <a:endParaRPr lang="en-US" altLang="ko-KR" sz="18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058E4EC-6483-48F4-A2AE-6F09C8930946}"/>
              </a:ext>
            </a:extLst>
          </p:cNvPr>
          <p:cNvSpPr txBox="1"/>
          <p:nvPr/>
        </p:nvSpPr>
        <p:spPr>
          <a:xfrm>
            <a:off x="565972" y="1714797"/>
            <a:ext cx="1227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E664C28-B99E-4978-8B54-D43EF6E99C21}"/>
              </a:ext>
            </a:extLst>
          </p:cNvPr>
          <p:cNvSpPr txBox="1"/>
          <p:nvPr/>
        </p:nvSpPr>
        <p:spPr>
          <a:xfrm>
            <a:off x="565972" y="1745116"/>
            <a:ext cx="12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설립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7EFDF3-8E9A-46DC-975F-2DEDA0D82F1D}"/>
              </a:ext>
            </a:extLst>
          </p:cNvPr>
          <p:cNvSpPr txBox="1"/>
          <p:nvPr/>
        </p:nvSpPr>
        <p:spPr>
          <a:xfrm>
            <a:off x="353837" y="3605790"/>
            <a:ext cx="8552039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 정보를 적극적으로 알려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국민의</a:t>
            </a:r>
            <a:r>
              <a:rPr lang="en-US" altLang="ko-KR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b="1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알권리를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보장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 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학부모의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학교교육에 대한 참여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학교운영의 투명성 제고</a:t>
            </a:r>
            <a:endParaRPr lang="en-US" altLang="ko-KR" sz="18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공시정보의 신뢰도 및 활용도 제고를 통해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학부모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정책입안자 등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교육정보</a:t>
            </a:r>
            <a:r>
              <a:rPr lang="en-US" altLang="ko-KR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수요자에게 정확하고 내실 있는</a:t>
            </a:r>
            <a:r>
              <a:rPr lang="en-US" altLang="ko-KR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학교정보제공</a:t>
            </a:r>
            <a:endParaRPr lang="en-US" altLang="ko-KR" sz="18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F8E2402-080A-4CC4-B840-F7899489F05D}"/>
              </a:ext>
            </a:extLst>
          </p:cNvPr>
          <p:cNvSpPr txBox="1"/>
          <p:nvPr/>
        </p:nvSpPr>
        <p:spPr>
          <a:xfrm>
            <a:off x="537663" y="3407955"/>
            <a:ext cx="192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나이스의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endParaRPr lang="en-US" altLang="ko-KR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CF3BC13-889E-41E4-B26F-883676290069}"/>
              </a:ext>
            </a:extLst>
          </p:cNvPr>
          <p:cNvSpPr txBox="1"/>
          <p:nvPr/>
        </p:nvSpPr>
        <p:spPr>
          <a:xfrm>
            <a:off x="0" y="512759"/>
            <a:ext cx="4217492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ko-KR" altLang="en-US" sz="36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설립 목적</a:t>
            </a:r>
            <a:endParaRPr lang="en-US" altLang="ko-KR" sz="36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75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EB7C2B1-B089-4EF2-A755-F70F8851C9B2}"/>
              </a:ext>
            </a:extLst>
          </p:cNvPr>
          <p:cNvSpPr txBox="1"/>
          <p:nvPr/>
        </p:nvSpPr>
        <p:spPr>
          <a:xfrm>
            <a:off x="2437063" y="4011418"/>
            <a:ext cx="7317874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그렇다면 현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(NEIS)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설립목적을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 실현하고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있는가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2" name="그림 21" descr="핸드폰 사진 ">
            <a:extLst>
              <a:ext uri="{FF2B5EF4-FFF2-40B4-BE49-F238E27FC236}">
                <a16:creationId xmlns="" xmlns:a16="http://schemas.microsoft.com/office/drawing/2014/main" id="{68282564-CB04-4329-AC91-D1AD033430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33" y="1295499"/>
            <a:ext cx="1295066" cy="26414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B90ED5A4-EDA6-4E7C-A43D-674107D68A9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8189" y="1334276"/>
            <a:ext cx="2645355" cy="25231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228FEF-6A7B-44C0-B253-7B687893D938}"/>
              </a:ext>
            </a:extLst>
          </p:cNvPr>
          <p:cNvSpPr txBox="1"/>
          <p:nvPr/>
        </p:nvSpPr>
        <p:spPr>
          <a:xfrm>
            <a:off x="0" y="512759"/>
            <a:ext cx="4217492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 개요</a:t>
            </a:r>
            <a:endParaRPr lang="en-US" altLang="ko-KR" sz="36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531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E25FFEA-F369-4276-9F2B-EAF3BCDD8FBA}"/>
              </a:ext>
            </a:extLst>
          </p:cNvPr>
          <p:cNvSpPr txBox="1"/>
          <p:nvPr/>
        </p:nvSpPr>
        <p:spPr>
          <a:xfrm>
            <a:off x="2583227" y="2030052"/>
            <a:ext cx="7317874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글로벌시대에 맞는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편의성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 여부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화면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맞춤 서비스 구축 여부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(NEIS)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교사용 모바일 서비스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 여부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교육과정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반영 여부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3C2F630-98FA-4C92-89BA-3FBEB5CE6DBA}"/>
              </a:ext>
            </a:extLst>
          </p:cNvPr>
          <p:cNvSpPr txBox="1"/>
          <p:nvPr/>
        </p:nvSpPr>
        <p:spPr>
          <a:xfrm>
            <a:off x="2752724" y="1845386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9B6AD5-F49F-4B9D-B0AE-F3CD92A5FFEB}"/>
              </a:ext>
            </a:extLst>
          </p:cNvPr>
          <p:cNvSpPr txBox="1"/>
          <p:nvPr/>
        </p:nvSpPr>
        <p:spPr>
          <a:xfrm>
            <a:off x="2752724" y="18402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F61FC7A-F203-4C83-96EE-8B40F255123A}"/>
              </a:ext>
            </a:extLst>
          </p:cNvPr>
          <p:cNvSpPr txBox="1"/>
          <p:nvPr/>
        </p:nvSpPr>
        <p:spPr>
          <a:xfrm>
            <a:off x="0" y="512759"/>
            <a:ext cx="4217492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 개요</a:t>
            </a:r>
            <a:endParaRPr lang="en-US" altLang="ko-KR" sz="3600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6280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D43D957-E48B-423A-BD88-483ADD8DBE3B}"/>
              </a:ext>
            </a:extLst>
          </p:cNvPr>
          <p:cNvSpPr txBox="1"/>
          <p:nvPr/>
        </p:nvSpPr>
        <p:spPr>
          <a:xfrm>
            <a:off x="1056018" y="169231"/>
            <a:ext cx="4035935" cy="369332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effectLst>
            <a:softEdge rad="127000"/>
          </a:effectLst>
        </p:spPr>
        <p:txBody>
          <a:bodyPr wrap="square">
            <a:spAutoFit/>
          </a:bodyPr>
          <a:lstStyle/>
          <a:p>
            <a:endParaRPr lang="en-US" altLang="ko-KR" b="1" dirty="0"/>
          </a:p>
        </p:txBody>
      </p:sp>
      <p:pic>
        <p:nvPicPr>
          <p:cNvPr id="22" name="Picture 2" descr="C:\Users\김민겸\Desktop\공모전 회의자료\통계 사진\다문화 가정 통계.JPG">
            <a:extLst>
              <a:ext uri="{FF2B5EF4-FFF2-40B4-BE49-F238E27FC236}">
                <a16:creationId xmlns="" xmlns:a16="http://schemas.microsoft.com/office/drawing/2014/main" id="{29910909-EA41-44CD-9962-59244176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049" y="1152328"/>
            <a:ext cx="4726743" cy="317165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4638" y="1152328"/>
            <a:ext cx="2023412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56643" y="1152328"/>
            <a:ext cx="188914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다이어그램 10">
            <a:extLst>
              <a:ext uri="{FF2B5EF4-FFF2-40B4-BE49-F238E27FC236}">
                <a16:creationId xmlns="" xmlns:a16="http://schemas.microsoft.com/office/drawing/2014/main" id="{7E36DA32-5F46-4DEF-81DC-EAC13260EE5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455335100"/>
              </p:ext>
            </p:extLst>
          </p:nvPr>
        </p:nvGraphicFramePr>
        <p:xfrm>
          <a:off x="1144485" y="4267708"/>
          <a:ext cx="3845804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708690E-3641-41AE-91C7-986E39E46F80}"/>
              </a:ext>
            </a:extLst>
          </p:cNvPr>
          <p:cNvSpPr txBox="1"/>
          <p:nvPr/>
        </p:nvSpPr>
        <p:spPr>
          <a:xfrm>
            <a:off x="7130984" y="4426621"/>
            <a:ext cx="4114800" cy="470426"/>
          </a:xfrm>
          <a:prstGeom prst="rect">
            <a:avLst/>
          </a:prstGeom>
          <a:solidFill>
            <a:srgbClr val="0070C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E313B1-A429-4796-A898-E4AEE26B5A24}"/>
              </a:ext>
            </a:extLst>
          </p:cNvPr>
          <p:cNvSpPr txBox="1"/>
          <p:nvPr/>
        </p:nvSpPr>
        <p:spPr>
          <a:xfrm>
            <a:off x="8148918" y="4923303"/>
            <a:ext cx="2045669" cy="470425"/>
          </a:xfrm>
          <a:prstGeom prst="rect">
            <a:avLst/>
          </a:prstGeom>
          <a:solidFill>
            <a:srgbClr val="00206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AB73EE3-DEC3-48B8-AB5B-25F0C9A583F7}"/>
              </a:ext>
            </a:extLst>
          </p:cNvPr>
          <p:cNvSpPr txBox="1"/>
          <p:nvPr/>
        </p:nvSpPr>
        <p:spPr>
          <a:xfrm>
            <a:off x="7272130" y="4500329"/>
            <a:ext cx="388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 공공기관 내 이미 도입된 검색시스템</a:t>
            </a:r>
            <a:endParaRPr lang="en-US" altLang="ko-KR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NEIS</a:t>
            </a:r>
            <a:r>
              <a:rPr lang="ko-KR" altLang="en-US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내는 어떨까</a:t>
            </a:r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45748D6-BB03-4FD8-8334-37FDE63D1798}"/>
              </a:ext>
            </a:extLst>
          </p:cNvPr>
          <p:cNvSpPr txBox="1"/>
          <p:nvPr/>
        </p:nvSpPr>
        <p:spPr>
          <a:xfrm>
            <a:off x="196919" y="155074"/>
            <a:ext cx="7055603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글로벌시대에 맞는 편의성 제공 여부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710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바닥글 개체 틀 3">
            <a:extLst>
              <a:ext uri="{FF2B5EF4-FFF2-40B4-BE49-F238E27FC236}">
                <a16:creationId xmlns="" xmlns:a16="http://schemas.microsoft.com/office/drawing/2014/main" id="{D62D2F47-772B-47F7-9FD8-FC4FCCBF01A1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공주대학교 컴퓨터공학부</a:t>
            </a: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D43D957-E48B-423A-BD88-483ADD8DBE3B}"/>
              </a:ext>
            </a:extLst>
          </p:cNvPr>
          <p:cNvSpPr txBox="1"/>
          <p:nvPr/>
        </p:nvSpPr>
        <p:spPr>
          <a:xfrm>
            <a:off x="1056018" y="169231"/>
            <a:ext cx="4593844" cy="369332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effectLst>
            <a:softEdge rad="127000"/>
          </a:effectLst>
        </p:spPr>
        <p:txBody>
          <a:bodyPr wrap="square">
            <a:spAutoFit/>
          </a:bodyPr>
          <a:lstStyle/>
          <a:p>
            <a:endParaRPr lang="en-US" altLang="ko-KR" b="1" dirty="0"/>
          </a:p>
        </p:txBody>
      </p:sp>
      <p:pic>
        <p:nvPicPr>
          <p:cNvPr id="23" name="그림 22" descr="핸드폰 사진 ">
            <a:extLst>
              <a:ext uri="{FF2B5EF4-FFF2-40B4-BE49-F238E27FC236}">
                <a16:creationId xmlns="" xmlns:a16="http://schemas.microsoft.com/office/drawing/2014/main" id="{3CC5C76C-40AA-4651-AA97-2256A60D8F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22" y="1573487"/>
            <a:ext cx="1930984" cy="3938551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="" xmlns:a16="http://schemas.microsoft.com/office/drawing/2014/main" id="{148FBE49-A700-4F31-A4C9-322FA34F2138}"/>
              </a:ext>
            </a:extLst>
          </p:cNvPr>
          <p:cNvSpPr/>
          <p:nvPr/>
        </p:nvSpPr>
        <p:spPr>
          <a:xfrm>
            <a:off x="1024550" y="2030929"/>
            <a:ext cx="3127990" cy="3023664"/>
          </a:xfrm>
          <a:prstGeom prst="mathMultiply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핸드폰 사진_2 ">
            <a:extLst>
              <a:ext uri="{FF2B5EF4-FFF2-40B4-BE49-F238E27FC236}">
                <a16:creationId xmlns="" xmlns:a16="http://schemas.microsoft.com/office/drawing/2014/main" id="{56751B5E-C338-457E-8514-5D8FCB81AE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92" y="1573487"/>
            <a:ext cx="1948306" cy="393855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3AF096AF-8C90-49A8-AF30-92E09C92DBAB}"/>
              </a:ext>
            </a:extLst>
          </p:cNvPr>
          <p:cNvSpPr/>
          <p:nvPr/>
        </p:nvSpPr>
        <p:spPr>
          <a:xfrm>
            <a:off x="4021499" y="3171512"/>
            <a:ext cx="877600" cy="742499"/>
          </a:xfrm>
          <a:prstGeom prst="rightArrow">
            <a:avLst/>
          </a:prstGeom>
          <a:noFill/>
          <a:ln w="508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5447108-56FC-41B8-AE4E-17826C716631}"/>
              </a:ext>
            </a:extLst>
          </p:cNvPr>
          <p:cNvSpPr/>
          <p:nvPr/>
        </p:nvSpPr>
        <p:spPr>
          <a:xfrm>
            <a:off x="6728539" y="2162757"/>
            <a:ext cx="387580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A1103C7-62B1-424D-8695-8EC0B2EF958C}"/>
              </a:ext>
            </a:extLst>
          </p:cNvPr>
          <p:cNvSpPr/>
          <p:nvPr/>
        </p:nvSpPr>
        <p:spPr>
          <a:xfrm>
            <a:off x="5559352" y="2377910"/>
            <a:ext cx="1556767" cy="252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15743FF-15EF-4503-9446-7A73B1908EF1}"/>
              </a:ext>
            </a:extLst>
          </p:cNvPr>
          <p:cNvSpPr txBox="1"/>
          <p:nvPr/>
        </p:nvSpPr>
        <p:spPr>
          <a:xfrm>
            <a:off x="8505485" y="2020223"/>
            <a:ext cx="2379775" cy="500219"/>
          </a:xfrm>
          <a:prstGeom prst="rect">
            <a:avLst/>
          </a:prstGeom>
          <a:solidFill>
            <a:srgbClr val="0070C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08A7684-13AA-458C-81D4-C1CE82ACFE6E}"/>
              </a:ext>
            </a:extLst>
          </p:cNvPr>
          <p:cNvSpPr txBox="1"/>
          <p:nvPr/>
        </p:nvSpPr>
        <p:spPr>
          <a:xfrm>
            <a:off x="8505484" y="2976799"/>
            <a:ext cx="2379775" cy="500219"/>
          </a:xfrm>
          <a:prstGeom prst="rect">
            <a:avLst/>
          </a:prstGeom>
          <a:solidFill>
            <a:srgbClr val="0070C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34684D2-89D5-4255-ABF5-04B0D4D8819B}"/>
              </a:ext>
            </a:extLst>
          </p:cNvPr>
          <p:cNvSpPr txBox="1"/>
          <p:nvPr/>
        </p:nvSpPr>
        <p:spPr>
          <a:xfrm>
            <a:off x="8577351" y="2056751"/>
            <a:ext cx="2607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언어 선택 기능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B7C81AA-E760-49D2-A1F4-DB09FE4D6B89}"/>
              </a:ext>
            </a:extLst>
          </p:cNvPr>
          <p:cNvSpPr txBox="1"/>
          <p:nvPr/>
        </p:nvSpPr>
        <p:spPr>
          <a:xfrm>
            <a:off x="196919" y="155074"/>
            <a:ext cx="7055603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글로벌시대에 맞는 편의성 제공 여부</a:t>
            </a:r>
            <a:endParaRPr lang="en-US" altLang="ko-KR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E7936E97-C886-4036-886D-4F7038870C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16119" y="2270333"/>
            <a:ext cx="13357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233CA23-8AD2-4F5D-A548-B44BB903D616}"/>
              </a:ext>
            </a:extLst>
          </p:cNvPr>
          <p:cNvCxnSpPr>
            <a:cxnSpLocks/>
          </p:cNvCxnSpPr>
          <p:nvPr/>
        </p:nvCxnSpPr>
        <p:spPr>
          <a:xfrm>
            <a:off x="7116119" y="2547333"/>
            <a:ext cx="1335700" cy="70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1BEFEF3-83E7-48D7-8053-A511CE37F64A}"/>
              </a:ext>
            </a:extLst>
          </p:cNvPr>
          <p:cNvSpPr txBox="1"/>
          <p:nvPr/>
        </p:nvSpPr>
        <p:spPr>
          <a:xfrm>
            <a:off x="8571921" y="3026853"/>
            <a:ext cx="260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검색 기능 제공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C06B71F-B785-4A55-AA48-0CFA03D22249}"/>
              </a:ext>
            </a:extLst>
          </p:cNvPr>
          <p:cNvSpPr txBox="1"/>
          <p:nvPr/>
        </p:nvSpPr>
        <p:spPr>
          <a:xfrm>
            <a:off x="2141544" y="5774982"/>
            <a:ext cx="158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Before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6C7DECA-F25E-4597-BEAA-C8BC018634E3}"/>
              </a:ext>
            </a:extLst>
          </p:cNvPr>
          <p:cNvSpPr txBox="1"/>
          <p:nvPr/>
        </p:nvSpPr>
        <p:spPr>
          <a:xfrm>
            <a:off x="6065948" y="5725935"/>
            <a:ext cx="132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After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71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7DD3635-7B64-48E5-8355-6EE6BB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7BBB-1A83-4040-89F3-08774F55A6E8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나이스 캐릭터">
            <a:extLst>
              <a:ext uri="{FF2B5EF4-FFF2-40B4-BE49-F238E27FC236}">
                <a16:creationId xmlns="" xmlns:a16="http://schemas.microsoft.com/office/drawing/2014/main" id="{4212916B-B9A3-4AF5-A3E1-ABEF585E6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5467851"/>
            <a:ext cx="1119521" cy="13901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026EF88-85F6-4E3C-A415-39C5DDE8C618}"/>
              </a:ext>
            </a:extLst>
          </p:cNvPr>
          <p:cNvSpPr txBox="1"/>
          <p:nvPr/>
        </p:nvSpPr>
        <p:spPr>
          <a:xfrm>
            <a:off x="1451093" y="1719513"/>
            <a:ext cx="9289814" cy="34778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1.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다문화가정 학생들과 학부모들의 </a:t>
            </a: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접근성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확대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다문화가정과 일반 가정과의 정보 격차 감소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2.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웹 내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검색엔진에 기반한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통계 리포팅을 통해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웹사이트 내 방문추측 및 서비스 개선 가능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3.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전반적인 사용자 서비스 만족도 향상 기대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658D353-8125-4453-8208-9FAE11AAE82C}"/>
              </a:ext>
            </a:extLst>
          </p:cNvPr>
          <p:cNvSpPr txBox="1"/>
          <p:nvPr/>
        </p:nvSpPr>
        <p:spPr>
          <a:xfrm>
            <a:off x="1670670" y="1584060"/>
            <a:ext cx="1666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E35553-92AF-40AE-B173-0A745D658604}"/>
              </a:ext>
            </a:extLst>
          </p:cNvPr>
          <p:cNvSpPr txBox="1"/>
          <p:nvPr/>
        </p:nvSpPr>
        <p:spPr>
          <a:xfrm>
            <a:off x="1563033" y="1557609"/>
            <a:ext cx="1666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기대 효과</a:t>
            </a:r>
            <a:endParaRPr lang="en-US" altLang="ko-KR" sz="18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6A22D78-B443-4081-B0B5-BBB84A5168B2}"/>
              </a:ext>
            </a:extLst>
          </p:cNvPr>
          <p:cNvSpPr txBox="1"/>
          <p:nvPr/>
        </p:nvSpPr>
        <p:spPr>
          <a:xfrm>
            <a:off x="1056018" y="169231"/>
            <a:ext cx="4593844" cy="369332"/>
          </a:xfrm>
          <a:prstGeom prst="rect">
            <a:avLst/>
          </a:prstGeom>
          <a:blipFill>
            <a:blip r:embed="rId3">
              <a:alphaModFix amt="95000"/>
            </a:blip>
            <a:stretch>
              <a:fillRect/>
            </a:stretch>
          </a:blipFill>
          <a:effectLst>
            <a:softEdge rad="127000"/>
          </a:effectLst>
        </p:spPr>
        <p:txBody>
          <a:bodyPr wrap="square">
            <a:spAutoFit/>
          </a:bodyPr>
          <a:lstStyle/>
          <a:p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003CD6F-C569-42BF-933F-6BF53E2880B4}"/>
              </a:ext>
            </a:extLst>
          </p:cNvPr>
          <p:cNvSpPr txBox="1"/>
          <p:nvPr/>
        </p:nvSpPr>
        <p:spPr>
          <a:xfrm>
            <a:off x="196919" y="155074"/>
            <a:ext cx="7055603" cy="64633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글로벌시대에 맞는 편의성 제공 여부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35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710</Words>
  <Application>Microsoft Office PowerPoint</Application>
  <PresentationFormat>사용자 지정</PresentationFormat>
  <Paragraphs>184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제혁</dc:creator>
  <cp:lastModifiedBy>KMK</cp:lastModifiedBy>
  <cp:revision>145</cp:revision>
  <dcterms:created xsi:type="dcterms:W3CDTF">2021-05-09T05:22:32Z</dcterms:created>
  <dcterms:modified xsi:type="dcterms:W3CDTF">2022-12-09T03:45:35Z</dcterms:modified>
</cp:coreProperties>
</file>