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7"/>
  </p:notesMasterIdLst>
  <p:sldIdLst>
    <p:sldId id="261" r:id="rId2"/>
    <p:sldId id="257" r:id="rId3"/>
    <p:sldId id="258" r:id="rId4"/>
    <p:sldId id="262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CB7"/>
    <a:srgbClr val="0083CD"/>
    <a:srgbClr val="04A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7CE1E-DEF6-42A2-8192-1978611E1752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D0D15-E449-4192-95ED-AFA2969C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1FFBE86B-FCF1-4C3F-B6D0-75BB3F94DA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8375" y="4659313"/>
            <a:ext cx="8667750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67653BB8-E7A1-4769-ADD4-B9272EEC0ADB}"/>
              </a:ext>
            </a:extLst>
          </p:cNvPr>
          <p:cNvSpPr>
            <a:spLocks/>
          </p:cNvSpPr>
          <p:nvPr userDrawn="1"/>
        </p:nvSpPr>
        <p:spPr bwMode="auto">
          <a:xfrm>
            <a:off x="8885238" y="2182815"/>
            <a:ext cx="1020762" cy="3500437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6CB7"/>
          </a:solidFill>
          <a:ln>
            <a:solidFill>
              <a:srgbClr val="006CB7"/>
            </a:solidFill>
          </a:ln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D991B2A-27A0-4B5F-ABCB-832663B105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8375" y="3377630"/>
            <a:ext cx="7518078" cy="543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E19F4C7-BC27-45B8-8122-606842A68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8374" y="4087805"/>
            <a:ext cx="7518079" cy="46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부제목을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37F52C78-4069-4EE7-9CB6-0D6D5E02F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22113" y="4944587"/>
            <a:ext cx="2364340" cy="32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날짜 등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F84388D-6D5F-4695-8AAD-947940F7438C}"/>
              </a:ext>
            </a:extLst>
          </p:cNvPr>
          <p:cNvGrpSpPr/>
          <p:nvPr userDrawn="1"/>
        </p:nvGrpSpPr>
        <p:grpSpPr>
          <a:xfrm>
            <a:off x="205347" y="6219585"/>
            <a:ext cx="4439222" cy="565231"/>
            <a:chOff x="205347" y="6219585"/>
            <a:chExt cx="4439222" cy="56523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2EC4177-1102-41CF-9078-8A7992B50720}"/>
                </a:ext>
              </a:extLst>
            </p:cNvPr>
            <p:cNvGrpSpPr/>
            <p:nvPr userDrawn="1"/>
          </p:nvGrpSpPr>
          <p:grpSpPr>
            <a:xfrm>
              <a:off x="205347" y="6219585"/>
              <a:ext cx="3382834" cy="565231"/>
              <a:chOff x="205347" y="6219585"/>
              <a:chExt cx="3382834" cy="565231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6F515B7-A814-4DE2-A27F-383197471D03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2" t="26367" r="6567" b="23746"/>
              <a:stretch/>
            </p:blipFill>
            <p:spPr>
              <a:xfrm>
                <a:off x="205347" y="6287144"/>
                <a:ext cx="634999" cy="366473"/>
              </a:xfrm>
              <a:prstGeom prst="rect">
                <a:avLst/>
              </a:prstGeom>
            </p:spPr>
          </p:pic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707379B-E83A-4E4E-941B-5D9E4844B844}"/>
                  </a:ext>
                </a:extLst>
              </p:cNvPr>
              <p:cNvGrpSpPr/>
              <p:nvPr userDrawn="1"/>
            </p:nvGrpSpPr>
            <p:grpSpPr>
              <a:xfrm>
                <a:off x="742270" y="6219585"/>
                <a:ext cx="2845911" cy="565231"/>
                <a:chOff x="744663" y="5321318"/>
                <a:chExt cx="2845911" cy="565231"/>
              </a:xfrm>
            </p:grpSpPr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93A5A387-55D2-40E2-9C25-49CB6DBBF18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663" y="5343815"/>
                  <a:ext cx="2651990" cy="493819"/>
                </a:xfrm>
                <a:prstGeom prst="rect">
                  <a:avLst/>
                </a:prstGeom>
              </p:spPr>
            </p:pic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970F43D3-F89A-4080-B176-0E93E31592E6}"/>
                    </a:ext>
                  </a:extLst>
                </p:cNvPr>
                <p:cNvSpPr/>
                <p:nvPr userDrawn="1"/>
              </p:nvSpPr>
              <p:spPr>
                <a:xfrm>
                  <a:off x="1952262" y="5321318"/>
                  <a:ext cx="1638312" cy="565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26" name="그래픽 25" descr="추가 단색으로 채워진">
              <a:extLst>
                <a:ext uri="{FF2B5EF4-FFF2-40B4-BE49-F238E27FC236}">
                  <a16:creationId xmlns:a16="http://schemas.microsoft.com/office/drawing/2014/main" id="{E9CF1164-4B18-4727-8350-3DC94D84E5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21378">
              <a:off x="2008659" y="6286117"/>
              <a:ext cx="315457" cy="31545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4012424-35DF-47AC-9688-B30E8DB4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337873" y="6242082"/>
              <a:ext cx="2306696" cy="46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84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10">
            <a:extLst>
              <a:ext uri="{FF2B5EF4-FFF2-40B4-BE49-F238E27FC236}">
                <a16:creationId xmlns:a16="http://schemas.microsoft.com/office/drawing/2014/main" id="{47BB228C-3F1D-4252-96C9-FCE33BE320E1}"/>
              </a:ext>
            </a:extLst>
          </p:cNvPr>
          <p:cNvCxnSpPr/>
          <p:nvPr userDrawn="1"/>
        </p:nvCxnSpPr>
        <p:spPr>
          <a:xfrm rot="5400000" flipH="1" flipV="1">
            <a:off x="4794255" y="-3597242"/>
            <a:ext cx="152399" cy="8915400"/>
          </a:xfrm>
          <a:prstGeom prst="bentConnector2">
            <a:avLst/>
          </a:prstGeom>
          <a:ln w="28575">
            <a:solidFill>
              <a:srgbClr val="006C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77A9FF-D9B2-4B52-ABA9-5D018C34D092}"/>
              </a:ext>
            </a:extLst>
          </p:cNvPr>
          <p:cNvSpPr txBox="1"/>
          <p:nvPr userDrawn="1"/>
        </p:nvSpPr>
        <p:spPr>
          <a:xfrm>
            <a:off x="453850" y="902236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6CB7"/>
                </a:solidFill>
              </a:rPr>
              <a:t>목 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2A2A5-846D-4391-AA6C-9BEAAB8D955D}"/>
              </a:ext>
            </a:extLst>
          </p:cNvPr>
          <p:cNvSpPr txBox="1"/>
          <p:nvPr userDrawn="1"/>
        </p:nvSpPr>
        <p:spPr>
          <a:xfrm>
            <a:off x="9116839" y="63150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6CB7"/>
                </a:solidFill>
                <a:latin typeface="+mn-ea"/>
                <a:ea typeface="+mn-ea"/>
              </a:rPr>
              <a:t>/ 20</a:t>
            </a:r>
            <a:endParaRPr lang="ko-KR" altLang="en-US" sz="1600" b="1" dirty="0">
              <a:solidFill>
                <a:srgbClr val="006CB7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10">
            <a:extLst>
              <a:ext uri="{FF2B5EF4-FFF2-40B4-BE49-F238E27FC236}">
                <a16:creationId xmlns:a16="http://schemas.microsoft.com/office/drawing/2014/main" id="{65900C03-956A-4109-9763-9ED01504D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7758" y="6301778"/>
            <a:ext cx="456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2D334A-3A1A-4C3B-89BB-826473223384}"/>
              </a:ext>
            </a:extLst>
          </p:cNvPr>
          <p:cNvGrpSpPr/>
          <p:nvPr userDrawn="1"/>
        </p:nvGrpSpPr>
        <p:grpSpPr>
          <a:xfrm>
            <a:off x="205347" y="6219585"/>
            <a:ext cx="4439222" cy="565231"/>
            <a:chOff x="205347" y="6219585"/>
            <a:chExt cx="4439222" cy="56523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9085EFF-47F0-4E44-A871-3D91555FD000}"/>
                </a:ext>
              </a:extLst>
            </p:cNvPr>
            <p:cNvGrpSpPr/>
            <p:nvPr userDrawn="1"/>
          </p:nvGrpSpPr>
          <p:grpSpPr>
            <a:xfrm>
              <a:off x="205347" y="6219585"/>
              <a:ext cx="3382834" cy="565231"/>
              <a:chOff x="205347" y="6219585"/>
              <a:chExt cx="3382834" cy="565231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86E2BCF-298F-48D4-BB44-A9D61275C48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2" t="26367" r="6567" b="23746"/>
              <a:stretch/>
            </p:blipFill>
            <p:spPr>
              <a:xfrm>
                <a:off x="205347" y="6287144"/>
                <a:ext cx="634999" cy="366473"/>
              </a:xfrm>
              <a:prstGeom prst="rect">
                <a:avLst/>
              </a:prstGeom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1BA77E8-C59B-4AF1-B816-256E1B30976C}"/>
                  </a:ext>
                </a:extLst>
              </p:cNvPr>
              <p:cNvGrpSpPr/>
              <p:nvPr userDrawn="1"/>
            </p:nvGrpSpPr>
            <p:grpSpPr>
              <a:xfrm>
                <a:off x="742270" y="6219585"/>
                <a:ext cx="2845911" cy="565231"/>
                <a:chOff x="744663" y="5321318"/>
                <a:chExt cx="2845911" cy="565231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4FD7A2E2-219B-439D-B1FF-EF9123B68DF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663" y="5343815"/>
                  <a:ext cx="2651990" cy="493819"/>
                </a:xfrm>
                <a:prstGeom prst="rect">
                  <a:avLst/>
                </a:prstGeom>
              </p:spPr>
            </p:pic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C0D5576-7717-4281-ABD9-BED1639DA086}"/>
                    </a:ext>
                  </a:extLst>
                </p:cNvPr>
                <p:cNvSpPr/>
                <p:nvPr userDrawn="1"/>
              </p:nvSpPr>
              <p:spPr>
                <a:xfrm>
                  <a:off x="1952262" y="5321318"/>
                  <a:ext cx="1638312" cy="565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21" name="그래픽 20" descr="추가 단색으로 채워진">
              <a:extLst>
                <a:ext uri="{FF2B5EF4-FFF2-40B4-BE49-F238E27FC236}">
                  <a16:creationId xmlns:a16="http://schemas.microsoft.com/office/drawing/2014/main" id="{505EABFB-E22E-4D9C-95C5-5E5636ECB5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21378">
              <a:off x="2008659" y="6286117"/>
              <a:ext cx="315457" cy="31545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BC6C125-E947-4A7C-AA69-FCADF1520A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337873" y="6242082"/>
              <a:ext cx="2306696" cy="46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80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10">
            <a:extLst>
              <a:ext uri="{FF2B5EF4-FFF2-40B4-BE49-F238E27FC236}">
                <a16:creationId xmlns:a16="http://schemas.microsoft.com/office/drawing/2014/main" id="{BA8BD741-E498-4A6B-B56B-904E16BFA5D2}"/>
              </a:ext>
            </a:extLst>
          </p:cNvPr>
          <p:cNvCxnSpPr/>
          <p:nvPr userDrawn="1"/>
        </p:nvCxnSpPr>
        <p:spPr>
          <a:xfrm rot="5400000" flipH="1" flipV="1">
            <a:off x="4794255" y="-3597242"/>
            <a:ext cx="152399" cy="8915400"/>
          </a:xfrm>
          <a:prstGeom prst="bentConnector2">
            <a:avLst/>
          </a:prstGeom>
          <a:ln w="28575">
            <a:solidFill>
              <a:srgbClr val="006C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B3E52E7F-AD72-41DE-B95F-F8D60090F8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946" y="916110"/>
            <a:ext cx="7518078" cy="543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 ex)</a:t>
            </a:r>
            <a:r>
              <a:rPr lang="ko-KR" altLang="en-US" dirty="0"/>
              <a:t> 서론</a:t>
            </a:r>
            <a:r>
              <a:rPr lang="en-US" altLang="ko-KR" dirty="0"/>
              <a:t>, </a:t>
            </a:r>
            <a:r>
              <a:rPr lang="ko-KR" altLang="en-US" dirty="0"/>
              <a:t>결론 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6EE22-D88A-4FC3-8B43-AD491AC93AEF}"/>
              </a:ext>
            </a:extLst>
          </p:cNvPr>
          <p:cNvSpPr txBox="1"/>
          <p:nvPr userDrawn="1"/>
        </p:nvSpPr>
        <p:spPr>
          <a:xfrm>
            <a:off x="9116839" y="63150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6CB7"/>
                </a:solidFill>
                <a:latin typeface="+mn-ea"/>
                <a:ea typeface="+mn-ea"/>
              </a:rPr>
              <a:t>/ 20</a:t>
            </a:r>
            <a:endParaRPr lang="ko-KR" altLang="en-US" sz="1600" b="1" dirty="0">
              <a:solidFill>
                <a:srgbClr val="006CB7"/>
              </a:solidFill>
              <a:latin typeface="+mn-ea"/>
              <a:ea typeface="+mn-ea"/>
            </a:endParaRPr>
          </a:p>
        </p:txBody>
      </p:sp>
      <p:sp>
        <p:nvSpPr>
          <p:cNvPr id="16" name="슬라이드 번호 개체 틀 10">
            <a:extLst>
              <a:ext uri="{FF2B5EF4-FFF2-40B4-BE49-F238E27FC236}">
                <a16:creationId xmlns:a16="http://schemas.microsoft.com/office/drawing/2014/main" id="{89EF7895-C9C1-4EA5-9D9B-67973F927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7758" y="6301778"/>
            <a:ext cx="456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B932409-B122-4BB7-96EC-81F22162B07D}"/>
              </a:ext>
            </a:extLst>
          </p:cNvPr>
          <p:cNvGrpSpPr/>
          <p:nvPr userDrawn="1"/>
        </p:nvGrpSpPr>
        <p:grpSpPr>
          <a:xfrm>
            <a:off x="205347" y="6219585"/>
            <a:ext cx="4439222" cy="565231"/>
            <a:chOff x="205347" y="6219585"/>
            <a:chExt cx="4439222" cy="56523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4D074D-AF63-45C9-9F68-DABC9AC31D31}"/>
                </a:ext>
              </a:extLst>
            </p:cNvPr>
            <p:cNvGrpSpPr/>
            <p:nvPr userDrawn="1"/>
          </p:nvGrpSpPr>
          <p:grpSpPr>
            <a:xfrm>
              <a:off x="205347" y="6219585"/>
              <a:ext cx="3382834" cy="565231"/>
              <a:chOff x="205347" y="6219585"/>
              <a:chExt cx="3382834" cy="56523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926D19-9624-4801-8D7F-39F023A2EF7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2" t="26367" r="6567" b="23746"/>
              <a:stretch/>
            </p:blipFill>
            <p:spPr>
              <a:xfrm>
                <a:off x="205347" y="6287144"/>
                <a:ext cx="634999" cy="366473"/>
              </a:xfrm>
              <a:prstGeom prst="rect">
                <a:avLst/>
              </a:prstGeom>
            </p:spPr>
          </p:pic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B477FC-FFC1-40F3-8783-8D7C31720668}"/>
                  </a:ext>
                </a:extLst>
              </p:cNvPr>
              <p:cNvGrpSpPr/>
              <p:nvPr userDrawn="1"/>
            </p:nvGrpSpPr>
            <p:grpSpPr>
              <a:xfrm>
                <a:off x="742270" y="6219585"/>
                <a:ext cx="2845911" cy="565231"/>
                <a:chOff x="744663" y="5321318"/>
                <a:chExt cx="2845911" cy="565231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68DD7B27-FD1F-4C04-84D2-8B93CA79369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663" y="5343815"/>
                  <a:ext cx="2651990" cy="493819"/>
                </a:xfrm>
                <a:prstGeom prst="rect">
                  <a:avLst/>
                </a:prstGeom>
              </p:spPr>
            </p:pic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695C004-F9A7-4B61-9FC8-9D7414CC78D2}"/>
                    </a:ext>
                  </a:extLst>
                </p:cNvPr>
                <p:cNvSpPr/>
                <p:nvPr userDrawn="1"/>
              </p:nvSpPr>
              <p:spPr>
                <a:xfrm>
                  <a:off x="1952262" y="5321318"/>
                  <a:ext cx="1638312" cy="565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23" name="그래픽 22" descr="추가 단색으로 채워진">
              <a:extLst>
                <a:ext uri="{FF2B5EF4-FFF2-40B4-BE49-F238E27FC236}">
                  <a16:creationId xmlns:a16="http://schemas.microsoft.com/office/drawing/2014/main" id="{44E824E8-9582-4230-A95F-277826FFF6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21378">
              <a:off x="2008659" y="6286117"/>
              <a:ext cx="315457" cy="3154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95FE023-7A3A-47BF-8E60-5416908199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337873" y="6242082"/>
              <a:ext cx="2306696" cy="46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3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>
            <a:extLst>
              <a:ext uri="{FF2B5EF4-FFF2-40B4-BE49-F238E27FC236}">
                <a16:creationId xmlns:a16="http://schemas.microsoft.com/office/drawing/2014/main" id="{2E6F49C0-2B51-4202-A7F3-35C0360F03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813" y="777875"/>
            <a:ext cx="9175750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BB54606B-C70E-41D5-B954-0AC197D083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577388" y="7938"/>
            <a:ext cx="328612" cy="1109662"/>
            <a:chOff x="6033" y="5"/>
            <a:chExt cx="207" cy="699"/>
          </a:xfrm>
          <a:solidFill>
            <a:srgbClr val="006CB7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DC11973-C8A6-4381-B12B-3F2F3899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6EA8A92-1DBD-4E37-B33F-254A79832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7973656-F944-4634-B9CF-322CC8B3A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488" y="182210"/>
            <a:ext cx="3304703" cy="493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83CD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0BA5F-E4C8-477D-8066-35DFD755BEF8}"/>
              </a:ext>
            </a:extLst>
          </p:cNvPr>
          <p:cNvSpPr txBox="1"/>
          <p:nvPr userDrawn="1"/>
        </p:nvSpPr>
        <p:spPr>
          <a:xfrm>
            <a:off x="9116839" y="631506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6CB7"/>
                </a:solidFill>
                <a:latin typeface="+mn-ea"/>
                <a:ea typeface="+mn-ea"/>
              </a:rPr>
              <a:t>/ 20</a:t>
            </a:r>
            <a:endParaRPr lang="ko-KR" altLang="en-US" sz="1600" b="1" dirty="0">
              <a:solidFill>
                <a:srgbClr val="006CB7"/>
              </a:solidFill>
              <a:latin typeface="+mn-ea"/>
              <a:ea typeface="+mn-ea"/>
            </a:endParaRPr>
          </a:p>
        </p:txBody>
      </p: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200D9CD5-9DCA-411B-B195-CB398EE2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7758" y="6301778"/>
            <a:ext cx="456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26C2C91-E945-4401-8ABC-192C0C242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8488" y="1201371"/>
            <a:ext cx="8497251" cy="1266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6CB7"/>
              </a:buClr>
              <a:buFont typeface="Wingdings" panose="05000000000000000000" pitchFamily="2" charset="2"/>
              <a:buChar char="v"/>
              <a:defRPr>
                <a:latin typeface="+mn-ea"/>
                <a:ea typeface="+mn-ea"/>
              </a:defRPr>
            </a:lvl1pPr>
            <a:lvl2pPr marL="685800" indent="-228600">
              <a:buFont typeface="Calibri" panose="020F0502020204030204" pitchFamily="34" charset="0"/>
              <a:buChar char="○"/>
              <a:defRPr>
                <a:latin typeface="+mn-ea"/>
                <a:ea typeface="+mn-ea"/>
              </a:defRPr>
            </a:lvl2pPr>
            <a:lvl3pPr marL="1143000" indent="-228600">
              <a:buFont typeface="Calibri" panose="020F0502020204030204" pitchFamily="34" charset="0"/>
              <a:buChar char="-"/>
              <a:defRPr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 개요</a:t>
            </a:r>
          </a:p>
          <a:p>
            <a:pPr lvl="1"/>
            <a:r>
              <a:rPr lang="ko-KR" altLang="en-US" dirty="0"/>
              <a:t> 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9DED8CF-22DE-43E2-8A28-8586A0150B62}"/>
              </a:ext>
            </a:extLst>
          </p:cNvPr>
          <p:cNvGrpSpPr/>
          <p:nvPr userDrawn="1"/>
        </p:nvGrpSpPr>
        <p:grpSpPr>
          <a:xfrm>
            <a:off x="205347" y="6219585"/>
            <a:ext cx="4439222" cy="565231"/>
            <a:chOff x="205347" y="6219585"/>
            <a:chExt cx="4439222" cy="56523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DB04E1A-C3F0-499B-8A5B-6FE7DCED9193}"/>
                </a:ext>
              </a:extLst>
            </p:cNvPr>
            <p:cNvGrpSpPr/>
            <p:nvPr userDrawn="1"/>
          </p:nvGrpSpPr>
          <p:grpSpPr>
            <a:xfrm>
              <a:off x="205347" y="6219585"/>
              <a:ext cx="3382834" cy="565231"/>
              <a:chOff x="205347" y="6219585"/>
              <a:chExt cx="3382834" cy="565231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50639021-56BB-437F-B68B-69721910377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2" t="26367" r="6567" b="23746"/>
              <a:stretch/>
            </p:blipFill>
            <p:spPr>
              <a:xfrm>
                <a:off x="205347" y="6287144"/>
                <a:ext cx="634999" cy="366473"/>
              </a:xfrm>
              <a:prstGeom prst="rect">
                <a:avLst/>
              </a:prstGeom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B0004EA-B41C-483A-A43E-7821D03EF440}"/>
                  </a:ext>
                </a:extLst>
              </p:cNvPr>
              <p:cNvGrpSpPr/>
              <p:nvPr userDrawn="1"/>
            </p:nvGrpSpPr>
            <p:grpSpPr>
              <a:xfrm>
                <a:off x="742270" y="6219585"/>
                <a:ext cx="2845911" cy="565231"/>
                <a:chOff x="744663" y="5321318"/>
                <a:chExt cx="2845911" cy="565231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CBA7BE0E-0452-4C80-8281-1CFCAEFEE64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663" y="5343815"/>
                  <a:ext cx="2651990" cy="493819"/>
                </a:xfrm>
                <a:prstGeom prst="rect">
                  <a:avLst/>
                </a:prstGeom>
              </p:spPr>
            </p:pic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5F9A8DF-6A11-4C8B-893B-F324C6F7E17A}"/>
                    </a:ext>
                  </a:extLst>
                </p:cNvPr>
                <p:cNvSpPr/>
                <p:nvPr userDrawn="1"/>
              </p:nvSpPr>
              <p:spPr>
                <a:xfrm>
                  <a:off x="1952262" y="5321318"/>
                  <a:ext cx="1638312" cy="565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27" name="그래픽 26" descr="추가 단색으로 채워진">
              <a:extLst>
                <a:ext uri="{FF2B5EF4-FFF2-40B4-BE49-F238E27FC236}">
                  <a16:creationId xmlns:a16="http://schemas.microsoft.com/office/drawing/2014/main" id="{EA7F884A-0145-4239-AA0A-78F1E95E65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21378">
              <a:off x="2008659" y="6286117"/>
              <a:ext cx="315457" cy="315457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23AEF0C-7540-490E-99C5-EC62037A63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337873" y="6242082"/>
              <a:ext cx="2306696" cy="46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64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8D775C56-68FC-4439-86F8-D9CCA842CE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" y="0"/>
            <a:ext cx="1777239" cy="6094575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6CB7"/>
          </a:solidFill>
          <a:ln>
            <a:solidFill>
              <a:srgbClr val="006CB7"/>
            </a:solidFill>
          </a:ln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3F6EB-1F0F-45E8-999D-7050B8234011}"/>
              </a:ext>
            </a:extLst>
          </p:cNvPr>
          <p:cNvSpPr txBox="1"/>
          <p:nvPr userDrawn="1"/>
        </p:nvSpPr>
        <p:spPr>
          <a:xfrm>
            <a:off x="3321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006CB7"/>
                </a:solidFill>
              </a:rPr>
              <a:t>감사합니다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D44E1A-736A-4118-8E7E-49F2B2D845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577388" y="7938"/>
            <a:ext cx="328612" cy="1109662"/>
            <a:chOff x="6033" y="5"/>
            <a:chExt cx="207" cy="699"/>
          </a:xfrm>
          <a:solidFill>
            <a:srgbClr val="006CB7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6678C91-C36B-4064-92CF-509CEB54FB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E5BF5B0-F29A-480D-935A-14D2ECC80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4A79374-8D0D-4EE9-AF1C-A7BD0D7B8517}"/>
              </a:ext>
            </a:extLst>
          </p:cNvPr>
          <p:cNvGrpSpPr/>
          <p:nvPr userDrawn="1"/>
        </p:nvGrpSpPr>
        <p:grpSpPr>
          <a:xfrm>
            <a:off x="205347" y="6219585"/>
            <a:ext cx="4439222" cy="565231"/>
            <a:chOff x="205347" y="6219585"/>
            <a:chExt cx="4439222" cy="56523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720D6CC-95C2-42E9-B793-8C7D720F1918}"/>
                </a:ext>
              </a:extLst>
            </p:cNvPr>
            <p:cNvGrpSpPr/>
            <p:nvPr userDrawn="1"/>
          </p:nvGrpSpPr>
          <p:grpSpPr>
            <a:xfrm>
              <a:off x="205347" y="6219585"/>
              <a:ext cx="3382834" cy="565231"/>
              <a:chOff x="205347" y="6219585"/>
              <a:chExt cx="3382834" cy="565231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5861653-797C-477D-83A8-9381BE54271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2" t="26367" r="6567" b="23746"/>
              <a:stretch/>
            </p:blipFill>
            <p:spPr>
              <a:xfrm>
                <a:off x="205347" y="6287144"/>
                <a:ext cx="634999" cy="366473"/>
              </a:xfrm>
              <a:prstGeom prst="rect">
                <a:avLst/>
              </a:prstGeom>
            </p:spPr>
          </p:pic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23C2C8A-D932-4E74-877A-4266F7B45269}"/>
                  </a:ext>
                </a:extLst>
              </p:cNvPr>
              <p:cNvGrpSpPr/>
              <p:nvPr userDrawn="1"/>
            </p:nvGrpSpPr>
            <p:grpSpPr>
              <a:xfrm>
                <a:off x="742270" y="6219585"/>
                <a:ext cx="2845911" cy="565231"/>
                <a:chOff x="744663" y="5321318"/>
                <a:chExt cx="2845911" cy="565231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259DD21A-B067-4D9C-B3E5-BD8D6A64117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663" y="5343815"/>
                  <a:ext cx="2651990" cy="493819"/>
                </a:xfrm>
                <a:prstGeom prst="rect">
                  <a:avLst/>
                </a:prstGeom>
              </p:spPr>
            </p:pic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1E518C6-1A28-442C-B492-AFC601FC6AAA}"/>
                    </a:ext>
                  </a:extLst>
                </p:cNvPr>
                <p:cNvSpPr/>
                <p:nvPr userDrawn="1"/>
              </p:nvSpPr>
              <p:spPr>
                <a:xfrm>
                  <a:off x="1952262" y="5321318"/>
                  <a:ext cx="1638312" cy="565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13" name="그래픽 12" descr="추가 단색으로 채워진">
              <a:extLst>
                <a:ext uri="{FF2B5EF4-FFF2-40B4-BE49-F238E27FC236}">
                  <a16:creationId xmlns:a16="http://schemas.microsoft.com/office/drawing/2014/main" id="{4ACE0EE9-6118-4027-A828-0BB2888AB4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21378">
              <a:off x="2008659" y="6286117"/>
              <a:ext cx="315457" cy="31545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06DA42-A4C7-45D5-A345-AA6A2D1DB5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337873" y="6242082"/>
              <a:ext cx="2306696" cy="46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6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0">
            <a:extLst>
              <a:ext uri="{FF2B5EF4-FFF2-40B4-BE49-F238E27FC236}">
                <a16:creationId xmlns:a16="http://schemas.microsoft.com/office/drawing/2014/main" id="{236290A6-B5C0-497C-B90B-667C75D1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7758" y="6301778"/>
            <a:ext cx="456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6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4567FD-E036-468E-B0E8-B28C0BE20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E7DC4-66A7-4826-B3BD-F7D9110B99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93DEB-6D4C-49E0-A437-EAE44C94D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8CE25F-F190-4D7E-AECF-48E356F4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1" y="267950"/>
            <a:ext cx="5931922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5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Number">
            <a:extLst>
              <a:ext uri="{FF2B5EF4-FFF2-40B4-BE49-F238E27FC236}">
                <a16:creationId xmlns:a16="http://schemas.microsoft.com/office/drawing/2014/main" id="{C5B17CFF-A18A-4BC6-BC13-76D6CC8C0EE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27268" y="3225471"/>
            <a:ext cx="102798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/>
            <a:r>
              <a:rPr lang="en-US" altLang="ko-KR" sz="6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Ⅱ</a:t>
            </a:r>
            <a:endParaRPr lang="en-GB" sz="6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5" name="Big Number">
            <a:extLst>
              <a:ext uri="{FF2B5EF4-FFF2-40B4-BE49-F238E27FC236}">
                <a16:creationId xmlns:a16="http://schemas.microsoft.com/office/drawing/2014/main" id="{ABA13DFC-89D9-4587-9168-50F7D47856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3347" y="1879067"/>
            <a:ext cx="91582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/>
            <a:r>
              <a:rPr lang="en-GB" sz="6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Ⅰ </a:t>
            </a:r>
          </a:p>
        </p:txBody>
      </p:sp>
      <p:sp>
        <p:nvSpPr>
          <p:cNvPr id="6" name="Big Number">
            <a:extLst>
              <a:ext uri="{FF2B5EF4-FFF2-40B4-BE49-F238E27FC236}">
                <a16:creationId xmlns:a16="http://schemas.microsoft.com/office/drawing/2014/main" id="{A8F2EEFB-F8FD-42BD-B5BE-B8963501F9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7268" y="4571875"/>
            <a:ext cx="102798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/>
            <a:r>
              <a:rPr lang="en-US" altLang="ko-KR" sz="6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Ⅲ</a:t>
            </a:r>
            <a:endParaRPr lang="en-GB" sz="6000" b="1" i="1" dirty="0">
              <a:solidFill>
                <a:srgbClr val="006CB7"/>
              </a:solidFill>
              <a:latin typeface="Georgia"/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E5BD6B-C417-453D-8066-180052834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CEA890-29D0-4F44-BC09-F5E2D08099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24733F-A896-4EB2-BD33-D3A6F23AE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909" y="4730302"/>
            <a:ext cx="5206435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18759A-980E-4190-9FD5-E6CF4EF81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Big Number">
            <a:extLst>
              <a:ext uri="{FF2B5EF4-FFF2-40B4-BE49-F238E27FC236}">
                <a16:creationId xmlns:a16="http://schemas.microsoft.com/office/drawing/2014/main" id="{CE176AC7-DA91-40A6-BB99-04E8736DE1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49024" y="2169434"/>
            <a:ext cx="3557316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-257190" defTabSz="857305"/>
            <a:r>
              <a:rPr lang="en-GB" sz="30000" b="1" i="1" dirty="0">
                <a:solidFill>
                  <a:srgbClr val="006CB7"/>
                </a:solidFill>
                <a:latin typeface="Georgia"/>
                <a:cs typeface="Arial" pitchFamily="34" charset="0"/>
              </a:rPr>
              <a:t>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76F7C-B462-4A86-9D0A-19CB4B66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99" y="4058452"/>
            <a:ext cx="4493141" cy="104250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9A729-B4B9-4300-B150-55F7647E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CEA890-29D0-4F44-BC09-F5E2D08099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3AC1CC-6D87-4C82-B620-5012E51CD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8861B0-1DDD-435D-B079-C316CF792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CEA890-29D0-4F44-BC09-F5E2D08099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D1F10-C55F-43DB-829D-87454B2E2F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8488" y="1116642"/>
            <a:ext cx="8497251" cy="1099680"/>
          </a:xfrm>
        </p:spPr>
        <p:txBody>
          <a:bodyPr/>
          <a:lstStyle/>
          <a:p>
            <a:r>
              <a:rPr lang="ko-KR" altLang="en-US" sz="2400" dirty="0"/>
              <a:t> 개요</a:t>
            </a:r>
            <a:endParaRPr lang="en-US" altLang="ko-KR" sz="2400" dirty="0"/>
          </a:p>
          <a:p>
            <a:pPr lvl="1"/>
            <a:r>
              <a:rPr lang="ko-KR" altLang="en-US" sz="2000" dirty="0"/>
              <a:t> 두 번째 수준</a:t>
            </a:r>
            <a:endParaRPr lang="en-US" altLang="ko-KR" sz="2000" dirty="0"/>
          </a:p>
          <a:p>
            <a:pPr lvl="2"/>
            <a:r>
              <a:rPr lang="ko-KR" altLang="en-US" sz="1800" dirty="0"/>
              <a:t>세 번째 수준</a:t>
            </a:r>
            <a:endParaRPr lang="en-US" altLang="ko-KR" sz="1800" dirty="0"/>
          </a:p>
          <a:p>
            <a:endParaRPr lang="en-US" altLang="ko-KR" sz="2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474984-728A-4D4A-B692-88B00356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52" y="917140"/>
            <a:ext cx="6706181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4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269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SectionNumber"/>
  <p:tag name="SMARTWRITE" val="{SmartDividernumber}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16</Words>
  <Application>Microsoft Office PowerPoint</Application>
  <PresentationFormat>A4 용지(210x297mm)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JWKim</dc:creator>
  <cp:lastModifiedBy>안성준</cp:lastModifiedBy>
  <cp:revision>40</cp:revision>
  <dcterms:created xsi:type="dcterms:W3CDTF">2020-10-07T10:41:43Z</dcterms:created>
  <dcterms:modified xsi:type="dcterms:W3CDTF">2021-01-20T15:17:05Z</dcterms:modified>
</cp:coreProperties>
</file>