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C85-C84E-4C7F-AF8F-029F67940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062B8-C684-42FA-8662-59E12949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1FBC-8E9B-4CC2-93E0-8E027740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9A47-CB3F-45F6-994F-49F68115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888-A171-45AD-A0B2-DC7F4C5D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0377-50BD-4EC9-B3A9-2E6442E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0FF42-5966-4B5C-B954-58ECA729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9994-35A3-42CB-B13B-60DB285D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16C6-2BB5-41F2-A647-E8E8AF00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85CC-EBEC-49B7-9408-0C5AAF93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4BCD5-98F3-47E6-BA3F-593260DBE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D23E-691D-46C9-A5EE-3A09B635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FB3C-75AF-4BFC-B1EB-9E475CAE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1000-B727-4057-82D7-16CCD0C7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2B32-76DA-465C-9B7B-1B49AA79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CFD7-BFF6-4794-85D4-4F0A32EB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AA1A-8B65-4961-9DF2-430BE57D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800D-637B-4935-BC6A-1DE7EAD7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0FBE-3EEE-4655-A389-DB261377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25BA-79AA-4F84-BD9A-5EBC5ABA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5C18-8101-4DE7-A030-8D8C8BE5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7744-C465-42E5-9647-294D203A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D531-9779-49ED-AE0D-C9CECFA2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DC11-882C-4365-A135-6D2779B9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8681-FFFD-4130-A010-C2B88097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0EF-E5F2-4A43-A7AB-B757D95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2213-9BC0-4357-B712-4D691C41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EF45-E7CE-4419-95B4-1B52E68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9E-C471-4761-BBF6-826657A5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56EF-0DFC-4DDD-94A1-E11D9BA6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D327-906D-4A35-A9EF-C3DE93BC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4BDD-610D-4510-8C79-4D8D887F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BBD9-5D2D-47E3-90ED-7FBC0A4E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0E64-9523-4A94-8C1B-E05F2EEC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0891E-7A03-462C-9011-F4B281134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B5C1-88A2-4AB1-805D-717FF3633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B22F5-E812-495C-B3FF-7E29EF1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71915-1D81-4602-A310-4B7803DF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3C742-3F00-4ACD-A65F-C9166249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F38E-67C2-463C-BC7D-1E8C413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10A41-D4D4-4273-9BE3-5E5B5628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78ED-9A3D-422E-A625-6EEF0C45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1597E-DAE3-4DD3-817F-0F0D440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E597F-7D43-44CB-BB57-89AAC4D1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2DA7E-F92C-419D-889C-5FC92477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FBBE-62DD-4B3E-B839-3DAA7D8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A87B-CF9C-40D9-B1DB-363BFEED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5AB5-D7DC-4EF6-897C-8B34A16E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56850-9F3D-4110-9638-A1E14EB2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C12CD-118D-4FBC-B244-0B352B10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1BB72-3AAB-4060-B886-050E6BC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ADA5-EA38-4DF1-BAA9-49637201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014-32B5-4A32-AECA-EC68ABC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3530D-B0DB-49C4-97E5-D1EF8E440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E951F-943E-4940-BF63-4F847E38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21EE-305E-4605-B21D-35B956FB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7911-EF6F-4276-A1F9-BE186021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4218-751C-4358-BAB6-1C6E766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115B0-20B2-4D81-A280-AEED0A1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E452-9E77-4211-B172-DCF5E10A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FB64-8C53-425D-B137-0FE7EC327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E5D4-E2AB-4109-B52C-80AB9AF330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68D0-C652-4B70-A861-C27170CAB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2F8E-4827-44E4-98DB-BBE705EEF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D774-3432-420D-BC38-C9353F96B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B8C-A9E1-457C-8424-FB820DD3E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THIS IS MAIN TITLE FROM SOURCE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1D33-A53A-4663-84F8-DFCD60CE8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0C82-D82B-493F-8212-6C646CD4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Title for first page of source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2CA1-CD00-4193-83FA-D48CFCFE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Content from source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THIS IS MAIN TITLE FROM SOURCE 1</vt:lpstr>
      <vt:lpstr>Title for first page of source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MAIN TITLE FROM SOURCE 1</dc:title>
  <dc:creator>Minh Le Duc</dc:creator>
  <cp:lastModifiedBy>Minh Le Duc</cp:lastModifiedBy>
  <cp:revision>1</cp:revision>
  <dcterms:created xsi:type="dcterms:W3CDTF">2023-06-03T08:58:37Z</dcterms:created>
  <dcterms:modified xsi:type="dcterms:W3CDTF">2023-06-03T08:59:16Z</dcterms:modified>
</cp:coreProperties>
</file>