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282B-9262-4827-A00A-41263424F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6305C-9393-47F4-BB05-D37389DD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5DAA-DFF3-4952-97FB-5CFD4530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817C-60CA-4BF2-9842-67BDFDDB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FC3F-B29B-42E1-B373-E7BB8316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E990-F9BD-45C7-8A80-FC5088FD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ABA62-FE5A-4E0D-94E1-58377B5C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B16E-580B-4D2A-A5F6-61018388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1B27-6D07-462B-8B55-42DF8ADC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2DB9-CB2D-4D73-A720-D559F7ED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560D1-D9E1-4CC2-9A22-A857ED25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13B4C-D462-4A3B-88EA-C5F885BE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27CC-568B-4072-842F-3B4E3E9B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0BAC-3149-4DED-8402-FFFD3D19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346F-BE60-4295-9D09-AE6E2285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DA7-D0C0-4F32-9D8F-16275B21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0069-9708-4A20-A423-43C0E361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491A-97A3-420D-9E4A-D605D7C4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0F25-9A63-4C21-B348-68CF6A08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EB8E-50A3-4D30-BB40-292A8FFC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C6DB-B98C-4EC0-9628-877E45F1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7FCF-9D74-4919-A804-C9A9EA33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3DD8-353F-40B7-B392-E8943A2F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E3A-930D-4C22-A347-925D3B37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EF97-BC64-4793-B7CA-D14AF3A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C1B1-6192-4934-9474-6295CC61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9894-C0BA-4E78-BAE9-43D817DB0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4779C-592E-4E53-99C9-52244A600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00E47-79DE-4D02-8B0A-AB4F38C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EDB5-2FD1-43D0-8E38-8A39715C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F0EAA-F9D6-4293-8C2E-83F6F35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631B-8249-408C-9433-8D812131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62F8-BA1F-4EA5-B42F-CBA22783A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92EF-E94F-4181-BB68-A824BFE69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35DB0-35FE-4058-B593-230E5A14E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40143-F61D-42C9-B154-89CF24B7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8454E-F9B4-4C2B-A89F-8FB0340A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5E91D-E512-4404-B29D-D892A344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1C888-9F5E-4F7A-ACDE-D59C3D2C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932E-A34C-4774-94FD-DCB8C610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58F88-CB6C-4EC4-B9B7-91DA7CD0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A50C9-6EF8-4AE6-9EC9-42B4E3EB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C0498-7119-483A-8D19-8DD68CE5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E569C-54D4-4DCA-9509-3BF8020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25F51-22E9-493F-A736-5D9CBC05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99FB3-F627-4ED2-AEC5-204BE952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858-D77E-45A1-AE89-2AAEDBBF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C011-01CE-462F-99F4-71985DD6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509C3-DD70-42B2-ACE8-C2EDD7A87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4982-F66B-4E6B-9FC2-675C9E9F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E4E2-8941-43C8-95C7-83AD9A06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09A8-F53F-4A8D-B6AD-653F8D17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0EF3-23C0-454E-96A3-66CB3288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70EA9-8679-423F-9590-F9CBAE79A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AE60-4ADA-4C2F-B480-992829229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E571C-D84B-4C7B-B10B-C3BB2C78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9A597-8CF2-4595-9C62-F81DCDC5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D395-6BBD-4D2A-86CB-3DFA6BE4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2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7069B-5F1C-4B7A-82EB-C151139B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92E3-9A4C-46EF-96BC-44354CA2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BF72-1F48-4CF3-85C6-4D74E3829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1003-25BF-49F9-9CCC-04777B74A1F5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0FA3-9F18-409B-AA76-DC95C0007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D544-A5AA-4676-BCCC-D7C49A5B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26CAE-ECBB-486B-A88B-C26B6E655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8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396E-DD1B-43AC-BA39-256EA89CE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THIS IS MAIN PAGE OF SOURCE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A54AB-F789-4ADC-A15F-89A9CDD99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849D-AB6C-4978-A0B9-A2DA4A02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This is first title from source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B4B9-7BEE-43F7-9330-6794B6DD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Content from source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5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THIS IS MAIN PAGE OF SOURCE 2</vt:lpstr>
      <vt:lpstr>This is first title from source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MAIN PAGE OF SOURCE 2</dc:title>
  <dc:creator>Minh Le Duc</dc:creator>
  <cp:lastModifiedBy>Minh Le Duc</cp:lastModifiedBy>
  <cp:revision>1</cp:revision>
  <dcterms:created xsi:type="dcterms:W3CDTF">2023-06-03T08:59:18Z</dcterms:created>
  <dcterms:modified xsi:type="dcterms:W3CDTF">2023-06-03T08:59:51Z</dcterms:modified>
</cp:coreProperties>
</file>