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ECVLearningtemp.png"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25" y="135725"/>
            <a:ext cx="22574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7" name="Shape 7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0" name="Shape 2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" name="Shape 26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7" name="Shape 2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ECVLearningtemp.png"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2400"/>
            <a:ext cx="22574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" name="Shape 3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6" name="Shape 3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" name="Shape 44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5" name="Shape 4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2" name="Shape 5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Shape 5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9" name="Shape 5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6" name="Shape 6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-scm.com/about/free-and-open-source" TargetMode="External"/><Relationship Id="rId4" Type="http://schemas.openxmlformats.org/officeDocument/2006/relationships/hyperlink" Target="https://git-scm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oracle.com/javase/7/docs/api/java/util/regex/Pattern.html#l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ayscale.co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JaveEE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Instructor: 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"/>
              <a:t>Chandler Zhu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" sz="1200"/>
              <a:t>CGI Tech Lead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" sz="1200"/>
              <a:t>10+ years of software development experience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is a </a:t>
            </a:r>
            <a:r>
              <a:rPr lang="en">
                <a:hlinkClick r:id="rId3"/>
              </a:rPr>
              <a:t>free and open source</a:t>
            </a:r>
            <a:r>
              <a:rPr lang="en"/>
              <a:t> distributed version control system designed to handle everything from small to very large projects with speed and efficiency. (</a:t>
            </a:r>
            <a:r>
              <a:rPr lang="en">
                <a:hlinkClick r:id="rId4"/>
              </a:rPr>
              <a:t>https://git-scm.com/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do we need Git?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Developers spread across multiple locations, time zones; Code tracking; Centralized control etc.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Install Git.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4E443C"/>
              </a:solidFill>
              <a:highlight>
                <a:srgbClr val="F0EFE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Java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Iterator: Actually a design pattern                                                          </a:t>
            </a:r>
            <a:r>
              <a:rPr lang="en"/>
              <a:t>Lambda and Stream: Java 8 feature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Generics: Avoid runtime exceptions as much as possible         </a:t>
            </a:r>
            <a:r>
              <a:rPr lang="en"/>
              <a:t>Multithreading: the most tricky part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Regular Expression: Smart way to parse Strings                            </a:t>
            </a:r>
            <a:r>
              <a:rPr lang="en"/>
              <a:t>Reflection: Soul of Spring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Annotations: Another important driver of Spring                        OOP and SOLID: the way to become a master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Iterator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Iterator pattern is very commonly used design pattern in Java. This pattern is used to get a way to access the elements of a collection object in sequential manner </a:t>
            </a:r>
            <a:r>
              <a:rPr b="1" i="1" lang="en" u="sng">
                <a:solidFill>
                  <a:srgbClr val="000000"/>
                </a:solidFill>
                <a:highlight>
                  <a:srgbClr val="FFFFFF"/>
                </a:highlight>
              </a:rPr>
              <a:t>without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any need to know its underlying representation.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Iterator is implemented by basic Java library.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Generics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Designed to extend Java's Type System to allow “a type or method to operate on objects of various types while providing compile-time type safety”.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It avoids ClassCastException in most cases.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 simple example: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Map&lt;K,V&gt;, K and V are Generics that can be replaced by any Class.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Map&lt;Integer, String&gt; map;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Map&lt;int, String&gt; does NOT work - primitive type is not allowed.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Regular Expression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Regular expression helps to match a specific sequence of Strings by pre-defined syntax.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833"/>
                </a:solidFill>
                <a:highlight>
                  <a:srgbClr val="FFFFFF"/>
                </a:highlight>
              </a:rPr>
              <a:t>[abc]                a, b, or c (simple class)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833"/>
                </a:solidFill>
                <a:highlight>
                  <a:srgbClr val="FFFFFF"/>
                </a:highlight>
              </a:rPr>
              <a:t>[^abc]            Any character except a, b, or c (negation)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833"/>
                </a:solidFill>
                <a:highlight>
                  <a:srgbClr val="FFFFFF"/>
                </a:highlight>
              </a:rPr>
              <a:t>.                         Any character (may or may not match </a:t>
            </a:r>
            <a:r>
              <a:rPr lang="en" u="sng">
                <a:solidFill>
                  <a:srgbClr val="4C6B87"/>
                </a:solidFill>
                <a:highlight>
                  <a:srgbClr val="FFFFFF"/>
                </a:highlight>
                <a:hlinkClick r:id="rId3"/>
              </a:rPr>
              <a:t>line terminators</a:t>
            </a:r>
            <a:r>
              <a:rPr lang="en">
                <a:solidFill>
                  <a:srgbClr val="353833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833"/>
                </a:solidFill>
                <a:highlight>
                  <a:srgbClr val="FFFFFF"/>
                </a:highlight>
              </a:rPr>
              <a:t>\d                     A digit: [0-9]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833"/>
                </a:solidFill>
                <a:highlight>
                  <a:srgbClr val="FFFFFF"/>
                </a:highlight>
              </a:rPr>
              <a:t>\D                    A non-digit: [^0-9]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Regular Expression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String line =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"JDK8u144k"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String pattern =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\\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d+"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Pattern r = Pattern.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compile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(pattern);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Matcher m = r.matcher(line);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while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(m.find( ))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System.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.println(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"Found value: "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+ m.group() 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 makes Java Collection a pipeline that can be freely manipulated.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List&lt;String&gt; strings = Arrays.</a:t>
            </a:r>
            <a:r>
              <a:rPr i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"bc"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"efg"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"abcd"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"jkl"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long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 = strings.stream().filter(string -&gt; string.length() 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).count();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"Strings of length 3: "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count); 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strings.stream().map(s -&gt; s.toUpperCase()).forEach(System.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::println); 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b="1" i="1" lang="en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.println(strings.stream().reduce((a,b) -&gt; a + b).get());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 the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Java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computer programming language, an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annotation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form of syntactic metadata that can be added to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Java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source code.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It’s one of the most important feature that Spring relies 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Boot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SpringApplication.</a:t>
            </a:r>
            <a:r>
              <a:rPr i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(Boot.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Java Reflection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makes it possible to inspect classes, interfaces, fields, annotations and methods at runtime, without knowing the names of the classes, methods etc.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Spring uses Reflection to find annotated Java Classes, methods, variables etc.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Spring is not intrusive to Java code by using reflection.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Multithreading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Multithreading (Concurrency) allows the system to do more than one thing at a time.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Extends Thread, Implements Runnable, Implements Callable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Lambda expression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Synchronization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ConcurrentHashMap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Readwrite Locks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EE was formerly known as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 Platform, Enterprise Edition or J2EE. The platform uses the object-oriented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programming language.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EE extends the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Platform, Standard Edition (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SE), providing an API for object-relational mapping, distributed and multi-tier architectures, and web services.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JavaEE is a set of standards - not a programming language.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Lambda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lambda expression represents an anonymous function. The basic format is ()-&gt;{expression}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Callable&lt;String&gt; c = () -&gt; {Thread.</a:t>
            </a:r>
            <a:r>
              <a:rPr i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.substring(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</a:p>
          <a:p>
            <a:pPr indent="0" lvl="0" marL="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Before Java 8, it’s so painful....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Callable&lt;String&gt;() {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call()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Thread.</a:t>
            </a:r>
            <a:r>
              <a:rPr i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.substring(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}};</a:t>
            </a:r>
          </a:p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OOP and SOLID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729450" y="2078875"/>
            <a:ext cx="45633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is an Object-oriented programming language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Everything in the world can be considered an Object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cat is an Object, but the nose, the legs of a cat are also Objects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400" y="2078875"/>
            <a:ext cx="29527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Maven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Tomcat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Job Market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528950" y="2078875"/>
            <a:ext cx="18891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www.payscale.com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2017-09-10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37" y="2078874"/>
            <a:ext cx="5799524" cy="25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Career Path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922525" y="2078875"/>
            <a:ext cx="2495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Chart from: https://www.codefellows.org/blog/what-success-developer-looks-like/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1909097"/>
            <a:ext cx="5038050" cy="283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 Skills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450" y="2078875"/>
            <a:ext cx="37911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commonly required skills for a java developer.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Are we going to learn them all? Yes, we will and we have to!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00" y="1952125"/>
            <a:ext cx="37909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define a good developer?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2078875"/>
            <a:ext cx="7199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116" y="2002674"/>
            <a:ext cx="4016583" cy="281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49" y="1940600"/>
            <a:ext cx="3944374" cy="26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matters for interview?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34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why a lot of companies/projects fail.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Focus on Technology and Communication to get a job.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Focus on Soft Skills to advance your career!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800" y="1987774"/>
            <a:ext cx="3838349" cy="280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study this course?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2078875"/>
            <a:ext cx="33795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this course help 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Guide you the simplest way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 waste of time on theory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</a:t>
            </a:r>
            <a:r>
              <a:rPr lang="en"/>
              <a:t>ore </a:t>
            </a:r>
            <a:r>
              <a:rPr b="1" i="1" lang="en" u="sng"/>
              <a:t>skills </a:t>
            </a:r>
            <a:r>
              <a:rPr lang="en"/>
              <a:t>covered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Real-world experience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Homework is quite important for the study.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Internship/Project is the key to success!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45" y="2078875"/>
            <a:ext cx="4260600" cy="26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Self Introduction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Please take 2-3 minutes to introduce yourself to the class and try to present relevant information.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 a good listener!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It’s the time to show!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