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C3927-967F-70A9-7E6E-4E5648D0134E}" v="2" dt="2023-08-09T06:19:44.740"/>
    <p1510:client id="{CBEA05B3-E980-A6D0-1260-885E75AA28BA}" v="1063" dt="2023-08-08T13:07:51.560"/>
    <p1510:client id="{D941F6EE-3BBC-4ED9-B059-14C19768413B}" v="2332" dt="2023-08-04T02:40:4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MINH TRAN" userId="S::103809048@student.swin.edu.au::27fc10d4-3a59-4191-ab9b-1b2e14fd29d9" providerId="AD" clId="Web-{CBEA05B3-E980-A6D0-1260-885E75AA28BA}"/>
    <pc:docChg chg="addSld modSld">
      <pc:chgData name="THANH MINH TRAN" userId="S::103809048@student.swin.edu.au::27fc10d4-3a59-4191-ab9b-1b2e14fd29d9" providerId="AD" clId="Web-{CBEA05B3-E980-A6D0-1260-885E75AA28BA}" dt="2023-08-08T13:07:51.560" v="1040" actId="20577"/>
      <pc:docMkLst>
        <pc:docMk/>
      </pc:docMkLst>
      <pc:sldChg chg="modSp">
        <pc:chgData name="THANH MINH TRAN" userId="S::103809048@student.swin.edu.au::27fc10d4-3a59-4191-ab9b-1b2e14fd29d9" providerId="AD" clId="Web-{CBEA05B3-E980-A6D0-1260-885E75AA28BA}" dt="2023-08-08T13:07:51.560" v="1040" actId="20577"/>
        <pc:sldMkLst>
          <pc:docMk/>
          <pc:sldMk cId="4290007163" sldId="258"/>
        </pc:sldMkLst>
        <pc:spChg chg="mod">
          <ac:chgData name="THANH MINH TRAN" userId="S::103809048@student.swin.edu.au::27fc10d4-3a59-4191-ab9b-1b2e14fd29d9" providerId="AD" clId="Web-{CBEA05B3-E980-A6D0-1260-885E75AA28BA}" dt="2023-08-08T13:07:51.560" v="1040" actId="20577"/>
          <ac:spMkLst>
            <pc:docMk/>
            <pc:sldMk cId="4290007163" sldId="258"/>
            <ac:spMk id="3" creationId="{C9E4F0B4-FD79-AFB2-AEBC-381350552C56}"/>
          </ac:spMkLst>
        </pc:spChg>
      </pc:sldChg>
      <pc:sldChg chg="addSp delSp modSp new">
        <pc:chgData name="THANH MINH TRAN" userId="S::103809048@student.swin.edu.au::27fc10d4-3a59-4191-ab9b-1b2e14fd29d9" providerId="AD" clId="Web-{CBEA05B3-E980-A6D0-1260-885E75AA28BA}" dt="2023-08-08T13:06:29.198" v="1035" actId="1076"/>
        <pc:sldMkLst>
          <pc:docMk/>
          <pc:sldMk cId="120059748" sldId="267"/>
        </pc:sldMkLst>
        <pc:spChg chg="mod">
          <ac:chgData name="THANH MINH TRAN" userId="S::103809048@student.swin.edu.au::27fc10d4-3a59-4191-ab9b-1b2e14fd29d9" providerId="AD" clId="Web-{CBEA05B3-E980-A6D0-1260-885E75AA28BA}" dt="2023-08-08T13:06:16.542" v="1032" actId="1076"/>
          <ac:spMkLst>
            <pc:docMk/>
            <pc:sldMk cId="120059748" sldId="267"/>
            <ac:spMk id="2" creationId="{31736CAC-810D-308A-0634-F8B130A3119E}"/>
          </ac:spMkLst>
        </pc:spChg>
        <pc:spChg chg="del">
          <ac:chgData name="THANH MINH TRAN" userId="S::103809048@student.swin.edu.au::27fc10d4-3a59-4191-ab9b-1b2e14fd29d9" providerId="AD" clId="Web-{CBEA05B3-E980-A6D0-1260-885E75AA28BA}" dt="2023-08-08T12:59:49.229" v="25"/>
          <ac:spMkLst>
            <pc:docMk/>
            <pc:sldMk cId="120059748" sldId="267"/>
            <ac:spMk id="3" creationId="{47583B58-551B-EEB7-147A-83313E93B1C9}"/>
          </ac:spMkLst>
        </pc:spChg>
        <pc:graphicFrameChg chg="add mod ord modGraphic">
          <ac:chgData name="THANH MINH TRAN" userId="S::103809048@student.swin.edu.au::27fc10d4-3a59-4191-ab9b-1b2e14fd29d9" providerId="AD" clId="Web-{CBEA05B3-E980-A6D0-1260-885E75AA28BA}" dt="2023-08-08T13:06:29.198" v="1035" actId="1076"/>
          <ac:graphicFrameMkLst>
            <pc:docMk/>
            <pc:sldMk cId="120059748" sldId="267"/>
            <ac:graphicFrameMk id="4" creationId="{4D2F005C-F1D9-F421-DE04-648422B01A20}"/>
          </ac:graphicFrameMkLst>
        </pc:graphicFrameChg>
      </pc:sldChg>
    </pc:docChg>
  </pc:docChgLst>
  <pc:docChgLst>
    <pc:chgData name="NGO THANH LONG NGUYEN" userId="7098ab4a-be84-4471-ad10-2461b3139a6d" providerId="ADAL" clId="{D941F6EE-3BBC-4ED9-B059-14C19768413B}"/>
    <pc:docChg chg="undo custSel addSld delSld modSld">
      <pc:chgData name="NGO THANH LONG NGUYEN" userId="7098ab4a-be84-4471-ad10-2461b3139a6d" providerId="ADAL" clId="{D941F6EE-3BBC-4ED9-B059-14C19768413B}" dt="2023-08-09T01:38:19.580" v="2442" actId="20577"/>
      <pc:docMkLst>
        <pc:docMk/>
      </pc:docMkLst>
      <pc:sldChg chg="addSp delSp modSp new mod setBg">
        <pc:chgData name="NGO THANH LONG NGUYEN" userId="7098ab4a-be84-4471-ad10-2461b3139a6d" providerId="ADAL" clId="{D941F6EE-3BBC-4ED9-B059-14C19768413B}" dt="2023-08-04T01:40:20.540" v="353" actId="1076"/>
        <pc:sldMkLst>
          <pc:docMk/>
          <pc:sldMk cId="3345469027" sldId="256"/>
        </pc:sldMkLst>
        <pc:spChg chg="del mod">
          <ac:chgData name="NGO THANH LONG NGUYEN" userId="7098ab4a-be84-4471-ad10-2461b3139a6d" providerId="ADAL" clId="{D941F6EE-3BBC-4ED9-B059-14C19768413B}" dt="2023-08-04T01:30:14.962" v="5" actId="478"/>
          <ac:spMkLst>
            <pc:docMk/>
            <pc:sldMk cId="3345469027" sldId="256"/>
            <ac:spMk id="2" creationId="{42623B2F-0EB9-4C22-56A3-D501F397C62A}"/>
          </ac:spMkLst>
        </pc:spChg>
        <pc:spChg chg="del">
          <ac:chgData name="NGO THANH LONG NGUYEN" userId="7098ab4a-be84-4471-ad10-2461b3139a6d" providerId="ADAL" clId="{D941F6EE-3BBC-4ED9-B059-14C19768413B}" dt="2023-08-04T01:30:17.213" v="7" actId="478"/>
          <ac:spMkLst>
            <pc:docMk/>
            <pc:sldMk cId="3345469027" sldId="256"/>
            <ac:spMk id="3" creationId="{6CC4A51E-AE27-ABA8-1E71-2D822746E6B3}"/>
          </ac:spMkLst>
        </pc:spChg>
        <pc:spChg chg="add del mod">
          <ac:chgData name="NGO THANH LONG NGUYEN" userId="7098ab4a-be84-4471-ad10-2461b3139a6d" providerId="ADAL" clId="{D941F6EE-3BBC-4ED9-B059-14C19768413B}" dt="2023-08-04T01:30:16.259" v="6" actId="478"/>
          <ac:spMkLst>
            <pc:docMk/>
            <pc:sldMk cId="3345469027" sldId="256"/>
            <ac:spMk id="5" creationId="{294160C4-2CB7-0B5E-C6F0-3B24397A9A42}"/>
          </ac:spMkLst>
        </pc:spChg>
        <pc:spChg chg="add mod">
          <ac:chgData name="NGO THANH LONG NGUYEN" userId="7098ab4a-be84-4471-ad10-2461b3139a6d" providerId="ADAL" clId="{D941F6EE-3BBC-4ED9-B059-14C19768413B}" dt="2023-08-04T01:37:54.484" v="290" actId="404"/>
          <ac:spMkLst>
            <pc:docMk/>
            <pc:sldMk cId="3345469027" sldId="256"/>
            <ac:spMk id="6" creationId="{C0CA544F-4EC1-BD49-15E9-1A9D657881D8}"/>
          </ac:spMkLst>
        </pc:spChg>
        <pc:spChg chg="add mod">
          <ac:chgData name="NGO THANH LONG NGUYEN" userId="7098ab4a-be84-4471-ad10-2461b3139a6d" providerId="ADAL" clId="{D941F6EE-3BBC-4ED9-B059-14C19768413B}" dt="2023-08-04T01:37:54.484" v="290" actId="404"/>
          <ac:spMkLst>
            <pc:docMk/>
            <pc:sldMk cId="3345469027" sldId="256"/>
            <ac:spMk id="7" creationId="{7682F2F8-2BDD-68B4-651F-9061B849AFEA}"/>
          </ac:spMkLst>
        </pc:spChg>
        <pc:spChg chg="add mod">
          <ac:chgData name="NGO THANH LONG NGUYEN" userId="7098ab4a-be84-4471-ad10-2461b3139a6d" providerId="ADAL" clId="{D941F6EE-3BBC-4ED9-B059-14C19768413B}" dt="2023-08-04T01:38:10.072" v="294" actId="1076"/>
          <ac:spMkLst>
            <pc:docMk/>
            <pc:sldMk cId="3345469027" sldId="256"/>
            <ac:spMk id="8" creationId="{43BB001F-AA27-0E47-74D2-5185DD467C2E}"/>
          </ac:spMkLst>
        </pc:spChg>
        <pc:spChg chg="add mod">
          <ac:chgData name="NGO THANH LONG NGUYEN" userId="7098ab4a-be84-4471-ad10-2461b3139a6d" providerId="ADAL" clId="{D941F6EE-3BBC-4ED9-B059-14C19768413B}" dt="2023-08-04T01:40:20.540" v="353" actId="1076"/>
          <ac:spMkLst>
            <pc:docMk/>
            <pc:sldMk cId="3345469027" sldId="256"/>
            <ac:spMk id="9" creationId="{AAC8D27B-0FCB-AF2B-0DDA-EE34B1A270BD}"/>
          </ac:spMkLst>
        </pc:spChg>
      </pc:sldChg>
      <pc:sldChg chg="addSp delSp modSp mod">
        <pc:chgData name="NGO THANH LONG NGUYEN" userId="7098ab4a-be84-4471-ad10-2461b3139a6d" providerId="ADAL" clId="{D941F6EE-3BBC-4ED9-B059-14C19768413B}" dt="2023-08-04T01:44:22.210" v="510" actId="14100"/>
        <pc:sldMkLst>
          <pc:docMk/>
          <pc:sldMk cId="2034952531" sldId="257"/>
        </pc:sldMkLst>
        <pc:spChg chg="del">
          <ac:chgData name="NGO THANH LONG NGUYEN" userId="7098ab4a-be84-4471-ad10-2461b3139a6d" providerId="ADAL" clId="{D941F6EE-3BBC-4ED9-B059-14C19768413B}" dt="2023-08-04T01:40:38.576" v="354" actId="478"/>
          <ac:spMkLst>
            <pc:docMk/>
            <pc:sldMk cId="2034952531" sldId="257"/>
            <ac:spMk id="2" creationId="{5C24B6B8-B45B-AF8C-31FB-AF793ECC946F}"/>
          </ac:spMkLst>
        </pc:spChg>
        <pc:spChg chg="del">
          <ac:chgData name="NGO THANH LONG NGUYEN" userId="7098ab4a-be84-4471-ad10-2461b3139a6d" providerId="ADAL" clId="{D941F6EE-3BBC-4ED9-B059-14C19768413B}" dt="2023-08-04T01:40:39.900" v="355" actId="478"/>
          <ac:spMkLst>
            <pc:docMk/>
            <pc:sldMk cId="2034952531" sldId="257"/>
            <ac:spMk id="3" creationId="{B56B8AD8-2A63-2391-300C-0F363394E48D}"/>
          </ac:spMkLst>
        </pc:spChg>
        <pc:spChg chg="add mod">
          <ac:chgData name="NGO THANH LONG NGUYEN" userId="7098ab4a-be84-4471-ad10-2461b3139a6d" providerId="ADAL" clId="{D941F6EE-3BBC-4ED9-B059-14C19768413B}" dt="2023-08-04T01:41:20.308" v="379" actId="1076"/>
          <ac:spMkLst>
            <pc:docMk/>
            <pc:sldMk cId="2034952531" sldId="257"/>
            <ac:spMk id="4" creationId="{154C4FD8-D0BD-EEB3-19A3-ADC9EB300C3E}"/>
          </ac:spMkLst>
        </pc:spChg>
        <pc:spChg chg="add mod">
          <ac:chgData name="NGO THANH LONG NGUYEN" userId="7098ab4a-be84-4471-ad10-2461b3139a6d" providerId="ADAL" clId="{D941F6EE-3BBC-4ED9-B059-14C19768413B}" dt="2023-08-04T01:44:16.077" v="509" actId="113"/>
          <ac:spMkLst>
            <pc:docMk/>
            <pc:sldMk cId="2034952531" sldId="257"/>
            <ac:spMk id="6" creationId="{EC7026EB-9A89-6ADD-526C-0A520C2081F8}"/>
          </ac:spMkLst>
        </pc:spChg>
        <pc:picChg chg="add mod">
          <ac:chgData name="NGO THANH LONG NGUYEN" userId="7098ab4a-be84-4471-ad10-2461b3139a6d" providerId="ADAL" clId="{D941F6EE-3BBC-4ED9-B059-14C19768413B}" dt="2023-08-04T01:44:22.210" v="510" actId="14100"/>
          <ac:picMkLst>
            <pc:docMk/>
            <pc:sldMk cId="2034952531" sldId="257"/>
            <ac:picMk id="5" creationId="{14D166A3-DAD8-C914-EFBC-02271B0598F1}"/>
          </ac:picMkLst>
        </pc:picChg>
      </pc:sldChg>
      <pc:sldChg chg="addSp delSp modSp new mod">
        <pc:chgData name="NGO THANH LONG NGUYEN" userId="7098ab4a-be84-4471-ad10-2461b3139a6d" providerId="ADAL" clId="{D941F6EE-3BBC-4ED9-B059-14C19768413B}" dt="2023-08-04T02:23:39.376" v="1888" actId="208"/>
        <pc:sldMkLst>
          <pc:docMk/>
          <pc:sldMk cId="3207162196" sldId="260"/>
        </pc:sldMkLst>
        <pc:spChg chg="del">
          <ac:chgData name="NGO THANH LONG NGUYEN" userId="7098ab4a-be84-4471-ad10-2461b3139a6d" providerId="ADAL" clId="{D941F6EE-3BBC-4ED9-B059-14C19768413B}" dt="2023-08-04T01:47:45.372" v="512" actId="478"/>
          <ac:spMkLst>
            <pc:docMk/>
            <pc:sldMk cId="3207162196" sldId="260"/>
            <ac:spMk id="2" creationId="{327ED7C6-FB6F-F79D-6896-8AB6826E7AE4}"/>
          </ac:spMkLst>
        </pc:spChg>
        <pc:spChg chg="del">
          <ac:chgData name="NGO THANH LONG NGUYEN" userId="7098ab4a-be84-4471-ad10-2461b3139a6d" providerId="ADAL" clId="{D941F6EE-3BBC-4ED9-B059-14C19768413B}" dt="2023-08-04T01:47:46.616" v="513" actId="478"/>
          <ac:spMkLst>
            <pc:docMk/>
            <pc:sldMk cId="3207162196" sldId="260"/>
            <ac:spMk id="3" creationId="{4A3FCE98-59E1-6E46-467F-ACBC20025278}"/>
          </ac:spMkLst>
        </pc:spChg>
        <pc:spChg chg="add mod">
          <ac:chgData name="NGO THANH LONG NGUYEN" userId="7098ab4a-be84-4471-ad10-2461b3139a6d" providerId="ADAL" clId="{D941F6EE-3BBC-4ED9-B059-14C19768413B}" dt="2023-08-04T01:47:55.498" v="537" actId="20577"/>
          <ac:spMkLst>
            <pc:docMk/>
            <pc:sldMk cId="3207162196" sldId="260"/>
            <ac:spMk id="4" creationId="{84735678-5341-FC8C-C323-503CE58F50D0}"/>
          </ac:spMkLst>
        </pc:spChg>
        <pc:spChg chg="add mod">
          <ac:chgData name="NGO THANH LONG NGUYEN" userId="7098ab4a-be84-4471-ad10-2461b3139a6d" providerId="ADAL" clId="{D941F6EE-3BBC-4ED9-B059-14C19768413B}" dt="2023-08-04T01:52:37.510" v="713" actId="1076"/>
          <ac:spMkLst>
            <pc:docMk/>
            <pc:sldMk cId="3207162196" sldId="260"/>
            <ac:spMk id="6" creationId="{38ABF9BD-DA8B-50F1-AC63-5F8992A57F46}"/>
          </ac:spMkLst>
        </pc:spChg>
        <pc:picChg chg="add mod">
          <ac:chgData name="NGO THANH LONG NGUYEN" userId="7098ab4a-be84-4471-ad10-2461b3139a6d" providerId="ADAL" clId="{D941F6EE-3BBC-4ED9-B059-14C19768413B}" dt="2023-08-04T02:23:39.376" v="1888" actId="208"/>
          <ac:picMkLst>
            <pc:docMk/>
            <pc:sldMk cId="3207162196" sldId="260"/>
            <ac:picMk id="5" creationId="{770BF652-D8C0-D857-5C8A-9EF508FFFBAC}"/>
          </ac:picMkLst>
        </pc:picChg>
      </pc:sldChg>
      <pc:sldChg chg="addSp delSp modSp add mod">
        <pc:chgData name="NGO THANH LONG NGUYEN" userId="7098ab4a-be84-4471-ad10-2461b3139a6d" providerId="ADAL" clId="{D941F6EE-3BBC-4ED9-B059-14C19768413B}" dt="2023-08-04T02:40:42.291" v="2337" actId="20577"/>
        <pc:sldMkLst>
          <pc:docMk/>
          <pc:sldMk cId="2754209805" sldId="261"/>
        </pc:sldMkLst>
        <pc:spChg chg="mod">
          <ac:chgData name="NGO THANH LONG NGUYEN" userId="7098ab4a-be84-4471-ad10-2461b3139a6d" providerId="ADAL" clId="{D941F6EE-3BBC-4ED9-B059-14C19768413B}" dt="2023-08-04T02:40:42.291" v="2337" actId="20577"/>
          <ac:spMkLst>
            <pc:docMk/>
            <pc:sldMk cId="2754209805" sldId="261"/>
            <ac:spMk id="6" creationId="{38ABF9BD-DA8B-50F1-AC63-5F8992A57F46}"/>
          </ac:spMkLst>
        </pc:spChg>
        <pc:picChg chg="add mod">
          <ac:chgData name="NGO THANH LONG NGUYEN" userId="7098ab4a-be84-4471-ad10-2461b3139a6d" providerId="ADAL" clId="{D941F6EE-3BBC-4ED9-B059-14C19768413B}" dt="2023-08-04T02:23:42.569" v="1889" actId="208"/>
          <ac:picMkLst>
            <pc:docMk/>
            <pc:sldMk cId="2754209805" sldId="261"/>
            <ac:picMk id="2" creationId="{E4735D7B-26F7-9009-E135-EDEC51FE8C72}"/>
          </ac:picMkLst>
        </pc:picChg>
        <pc:picChg chg="del">
          <ac:chgData name="NGO THANH LONG NGUYEN" userId="7098ab4a-be84-4471-ad10-2461b3139a6d" providerId="ADAL" clId="{D941F6EE-3BBC-4ED9-B059-14C19768413B}" dt="2023-08-04T01:56:22.470" v="1011" actId="478"/>
          <ac:picMkLst>
            <pc:docMk/>
            <pc:sldMk cId="2754209805" sldId="261"/>
            <ac:picMk id="5" creationId="{770BF652-D8C0-D857-5C8A-9EF508FFFBAC}"/>
          </ac:picMkLst>
        </pc:picChg>
      </pc:sldChg>
      <pc:sldChg chg="addSp delSp modSp add del mod">
        <pc:chgData name="NGO THANH LONG NGUYEN" userId="7098ab4a-be84-4471-ad10-2461b3139a6d" providerId="ADAL" clId="{D941F6EE-3BBC-4ED9-B059-14C19768413B}" dt="2023-08-04T02:22:05.721" v="1857" actId="47"/>
        <pc:sldMkLst>
          <pc:docMk/>
          <pc:sldMk cId="1153709202" sldId="262"/>
        </pc:sldMkLst>
        <pc:spChg chg="mod">
          <ac:chgData name="NGO THANH LONG NGUYEN" userId="7098ab4a-be84-4471-ad10-2461b3139a6d" providerId="ADAL" clId="{D941F6EE-3BBC-4ED9-B059-14C19768413B}" dt="2023-08-04T01:57:13.009" v="1034" actId="20577"/>
          <ac:spMkLst>
            <pc:docMk/>
            <pc:sldMk cId="1153709202" sldId="262"/>
            <ac:spMk id="4" creationId="{84735678-5341-FC8C-C323-503CE58F50D0}"/>
          </ac:spMkLst>
        </pc:spChg>
        <pc:spChg chg="mod">
          <ac:chgData name="NGO THANH LONG NGUYEN" userId="7098ab4a-be84-4471-ad10-2461b3139a6d" providerId="ADAL" clId="{D941F6EE-3BBC-4ED9-B059-14C19768413B}" dt="2023-08-04T02:03:29.688" v="1312" actId="1076"/>
          <ac:spMkLst>
            <pc:docMk/>
            <pc:sldMk cId="1153709202" sldId="262"/>
            <ac:spMk id="6" creationId="{38ABF9BD-DA8B-50F1-AC63-5F8992A57F46}"/>
          </ac:spMkLst>
        </pc:spChg>
        <pc:picChg chg="add mod">
          <ac:chgData name="NGO THANH LONG NGUYEN" userId="7098ab4a-be84-4471-ad10-2461b3139a6d" providerId="ADAL" clId="{D941F6EE-3BBC-4ED9-B059-14C19768413B}" dt="2023-08-04T01:57:37.977" v="1040" actId="1076"/>
          <ac:picMkLst>
            <pc:docMk/>
            <pc:sldMk cId="1153709202" sldId="262"/>
            <ac:picMk id="2" creationId="{BB6046CE-04C8-319B-FA3B-711154B3D450}"/>
          </ac:picMkLst>
        </pc:picChg>
        <pc:picChg chg="del">
          <ac:chgData name="NGO THANH LONG NGUYEN" userId="7098ab4a-be84-4471-ad10-2461b3139a6d" providerId="ADAL" clId="{D941F6EE-3BBC-4ED9-B059-14C19768413B}" dt="2023-08-04T01:57:15.572" v="1035" actId="478"/>
          <ac:picMkLst>
            <pc:docMk/>
            <pc:sldMk cId="1153709202" sldId="262"/>
            <ac:picMk id="5" creationId="{770BF652-D8C0-D857-5C8A-9EF508FFFBAC}"/>
          </ac:picMkLst>
        </pc:picChg>
      </pc:sldChg>
      <pc:sldChg chg="modSp add mod">
        <pc:chgData name="NGO THANH LONG NGUYEN" userId="7098ab4a-be84-4471-ad10-2461b3139a6d" providerId="ADAL" clId="{D941F6EE-3BBC-4ED9-B059-14C19768413B}" dt="2023-08-09T01:38:19.580" v="2442" actId="20577"/>
        <pc:sldMkLst>
          <pc:docMk/>
          <pc:sldMk cId="4059518907" sldId="263"/>
        </pc:sldMkLst>
        <pc:spChg chg="mod">
          <ac:chgData name="NGO THANH LONG NGUYEN" userId="7098ab4a-be84-4471-ad10-2461b3139a6d" providerId="ADAL" clId="{D941F6EE-3BBC-4ED9-B059-14C19768413B}" dt="2023-08-09T01:38:19.580" v="2442" actId="20577"/>
          <ac:spMkLst>
            <pc:docMk/>
            <pc:sldMk cId="4059518907" sldId="263"/>
            <ac:spMk id="6" creationId="{38ABF9BD-DA8B-50F1-AC63-5F8992A57F46}"/>
          </ac:spMkLst>
        </pc:spChg>
        <pc:picChg chg="mod">
          <ac:chgData name="NGO THANH LONG NGUYEN" userId="7098ab4a-be84-4471-ad10-2461b3139a6d" providerId="ADAL" clId="{D941F6EE-3BBC-4ED9-B059-14C19768413B}" dt="2023-08-04T02:23:45.693" v="1890" actId="208"/>
          <ac:picMkLst>
            <pc:docMk/>
            <pc:sldMk cId="4059518907" sldId="263"/>
            <ac:picMk id="2" creationId="{BB6046CE-04C8-319B-FA3B-711154B3D450}"/>
          </ac:picMkLst>
        </pc:picChg>
      </pc:sldChg>
      <pc:sldChg chg="addSp delSp modSp add mod">
        <pc:chgData name="NGO THANH LONG NGUYEN" userId="7098ab4a-be84-4471-ad10-2461b3139a6d" providerId="ADAL" clId="{D941F6EE-3BBC-4ED9-B059-14C19768413B}" dt="2023-08-04T02:24:45.571" v="1904" actId="1076"/>
        <pc:sldMkLst>
          <pc:docMk/>
          <pc:sldMk cId="1681339869" sldId="264"/>
        </pc:sldMkLst>
        <pc:spChg chg="add mod">
          <ac:chgData name="NGO THANH LONG NGUYEN" userId="7098ab4a-be84-4471-ad10-2461b3139a6d" providerId="ADAL" clId="{D941F6EE-3BBC-4ED9-B059-14C19768413B}" dt="2023-08-04T02:07:24.848" v="1325" actId="164"/>
          <ac:spMkLst>
            <pc:docMk/>
            <pc:sldMk cId="1681339869" sldId="264"/>
            <ac:spMk id="3" creationId="{81AD6835-B9C3-8A7B-18D1-637ECA91ECB8}"/>
          </ac:spMkLst>
        </pc:spChg>
        <pc:spChg chg="mod">
          <ac:chgData name="NGO THANH LONG NGUYEN" userId="7098ab4a-be84-4471-ad10-2461b3139a6d" providerId="ADAL" clId="{D941F6EE-3BBC-4ED9-B059-14C19768413B}" dt="2023-08-04T02:22:48.265" v="1869" actId="20577"/>
          <ac:spMkLst>
            <pc:docMk/>
            <pc:sldMk cId="1681339869" sldId="264"/>
            <ac:spMk id="4" creationId="{84735678-5341-FC8C-C323-503CE58F50D0}"/>
          </ac:spMkLst>
        </pc:spChg>
        <pc:spChg chg="mod">
          <ac:chgData name="NGO THANH LONG NGUYEN" userId="7098ab4a-be84-4471-ad10-2461b3139a6d" providerId="ADAL" clId="{D941F6EE-3BBC-4ED9-B059-14C19768413B}" dt="2023-08-04T02:20:59.774" v="1856" actId="20577"/>
          <ac:spMkLst>
            <pc:docMk/>
            <pc:sldMk cId="1681339869" sldId="264"/>
            <ac:spMk id="6" creationId="{38ABF9BD-DA8B-50F1-AC63-5F8992A57F46}"/>
          </ac:spMkLst>
        </pc:spChg>
        <pc:spChg chg="add del mod">
          <ac:chgData name="NGO THANH LONG NGUYEN" userId="7098ab4a-be84-4471-ad10-2461b3139a6d" providerId="ADAL" clId="{D941F6EE-3BBC-4ED9-B059-14C19768413B}" dt="2023-08-04T02:24:33.784" v="1900" actId="478"/>
          <ac:spMkLst>
            <pc:docMk/>
            <pc:sldMk cId="1681339869" sldId="264"/>
            <ac:spMk id="8" creationId="{BB143F33-B43A-3932-481E-D41F5ED639F3}"/>
          </ac:spMkLst>
        </pc:spChg>
        <pc:spChg chg="add mod">
          <ac:chgData name="NGO THANH LONG NGUYEN" userId="7098ab4a-be84-4471-ad10-2461b3139a6d" providerId="ADAL" clId="{D941F6EE-3BBC-4ED9-B059-14C19768413B}" dt="2023-08-04T02:24:43.676" v="1902" actId="1076"/>
          <ac:spMkLst>
            <pc:docMk/>
            <pc:sldMk cId="1681339869" sldId="264"/>
            <ac:spMk id="12" creationId="{E32264FD-E43A-40F8-0262-2379F0A416D1}"/>
          </ac:spMkLst>
        </pc:spChg>
        <pc:grpChg chg="add del mod">
          <ac:chgData name="NGO THANH LONG NGUYEN" userId="7098ab4a-be84-4471-ad10-2461b3139a6d" providerId="ADAL" clId="{D941F6EE-3BBC-4ED9-B059-14C19768413B}" dt="2023-08-04T02:09:20.941" v="1426" actId="478"/>
          <ac:grpSpMkLst>
            <pc:docMk/>
            <pc:sldMk cId="1681339869" sldId="264"/>
            <ac:grpSpMk id="5" creationId="{76E203BB-3EC3-48EA-0B33-0AD8279A91EC}"/>
          </ac:grpSpMkLst>
        </pc:grpChg>
        <pc:grpChg chg="add del mod">
          <ac:chgData name="NGO THANH LONG NGUYEN" userId="7098ab4a-be84-4471-ad10-2461b3139a6d" providerId="ADAL" clId="{D941F6EE-3BBC-4ED9-B059-14C19768413B}" dt="2023-08-04T02:24:45.571" v="1904" actId="1076"/>
          <ac:grpSpMkLst>
            <pc:docMk/>
            <pc:sldMk cId="1681339869" sldId="264"/>
            <ac:grpSpMk id="9" creationId="{CF11E8D8-324C-27AF-1E89-45DEB9A1E7AF}"/>
          </ac:grpSpMkLst>
        </pc:grpChg>
        <pc:picChg chg="mod modCrop">
          <ac:chgData name="NGO THANH LONG NGUYEN" userId="7098ab4a-be84-4471-ad10-2461b3139a6d" providerId="ADAL" clId="{D941F6EE-3BBC-4ED9-B059-14C19768413B}" dt="2023-08-04T02:07:24.848" v="1325" actId="164"/>
          <ac:picMkLst>
            <pc:docMk/>
            <pc:sldMk cId="1681339869" sldId="264"/>
            <ac:picMk id="2" creationId="{BB6046CE-04C8-319B-FA3B-711154B3D450}"/>
          </ac:picMkLst>
        </pc:picChg>
        <pc:picChg chg="add mod modCrop">
          <ac:chgData name="NGO THANH LONG NGUYEN" userId="7098ab4a-be84-4471-ad10-2461b3139a6d" providerId="ADAL" clId="{D941F6EE-3BBC-4ED9-B059-14C19768413B}" dt="2023-08-04T02:24:06.662" v="1893" actId="571"/>
          <ac:picMkLst>
            <pc:docMk/>
            <pc:sldMk cId="1681339869" sldId="264"/>
            <ac:picMk id="7" creationId="{900741FD-AFC9-8E9F-1A95-A24FC6801E17}"/>
          </ac:picMkLst>
        </pc:picChg>
        <pc:picChg chg="add del mod">
          <ac:chgData name="NGO THANH LONG NGUYEN" userId="7098ab4a-be84-4471-ad10-2461b3139a6d" providerId="ADAL" clId="{D941F6EE-3BBC-4ED9-B059-14C19768413B}" dt="2023-08-04T02:22:55.982" v="1870"/>
          <ac:picMkLst>
            <pc:docMk/>
            <pc:sldMk cId="1681339869" sldId="264"/>
            <ac:picMk id="10" creationId="{7D11BC01-8376-26CB-5C80-541527980E31}"/>
          </ac:picMkLst>
        </pc:picChg>
        <pc:picChg chg="add mod">
          <ac:chgData name="NGO THANH LONG NGUYEN" userId="7098ab4a-be84-4471-ad10-2461b3139a6d" providerId="ADAL" clId="{D941F6EE-3BBC-4ED9-B059-14C19768413B}" dt="2023-08-04T02:22:43.538" v="1866"/>
          <ac:picMkLst>
            <pc:docMk/>
            <pc:sldMk cId="1681339869" sldId="264"/>
            <ac:picMk id="11" creationId="{31068A21-9340-8D0E-3C4F-5785BA8B116B}"/>
          </ac:picMkLst>
        </pc:picChg>
      </pc:sldChg>
      <pc:sldChg chg="addSp delSp modSp add mod">
        <pc:chgData name="NGO THANH LONG NGUYEN" userId="7098ab4a-be84-4471-ad10-2461b3139a6d" providerId="ADAL" clId="{D941F6EE-3BBC-4ED9-B059-14C19768413B}" dt="2023-08-04T02:26:27.159" v="2025" actId="1076"/>
        <pc:sldMkLst>
          <pc:docMk/>
          <pc:sldMk cId="3127374669" sldId="265"/>
        </pc:sldMkLst>
        <pc:spChg chg="mod">
          <ac:chgData name="NGO THANH LONG NGUYEN" userId="7098ab4a-be84-4471-ad10-2461b3139a6d" providerId="ADAL" clId="{D941F6EE-3BBC-4ED9-B059-14C19768413B}" dt="2023-08-04T02:23:19.712" v="1882" actId="20577"/>
          <ac:spMkLst>
            <pc:docMk/>
            <pc:sldMk cId="3127374669" sldId="265"/>
            <ac:spMk id="4" creationId="{84735678-5341-FC8C-C323-503CE58F50D0}"/>
          </ac:spMkLst>
        </pc:spChg>
        <pc:spChg chg="add mod">
          <ac:chgData name="NGO THANH LONG NGUYEN" userId="7098ab4a-be84-4471-ad10-2461b3139a6d" providerId="ADAL" clId="{D941F6EE-3BBC-4ED9-B059-14C19768413B}" dt="2023-08-04T02:26:23.361" v="2023" actId="1076"/>
          <ac:spMkLst>
            <pc:docMk/>
            <pc:sldMk cId="3127374669" sldId="265"/>
            <ac:spMk id="5" creationId="{5EA1E289-2C37-0A18-102A-DC8B7BFA07F3}"/>
          </ac:spMkLst>
        </pc:spChg>
        <pc:spChg chg="mod">
          <ac:chgData name="NGO THANH LONG NGUYEN" userId="7098ab4a-be84-4471-ad10-2461b3139a6d" providerId="ADAL" clId="{D941F6EE-3BBC-4ED9-B059-14C19768413B}" dt="2023-08-04T02:25:50.195" v="2011" actId="1076"/>
          <ac:spMkLst>
            <pc:docMk/>
            <pc:sldMk cId="3127374669" sldId="265"/>
            <ac:spMk id="6" creationId="{38ABF9BD-DA8B-50F1-AC63-5F8992A57F46}"/>
          </ac:spMkLst>
        </pc:spChg>
        <pc:spChg chg="add mod">
          <ac:chgData name="NGO THANH LONG NGUYEN" userId="7098ab4a-be84-4471-ad10-2461b3139a6d" providerId="ADAL" clId="{D941F6EE-3BBC-4ED9-B059-14C19768413B}" dt="2023-08-04T02:26:27.159" v="2025" actId="1076"/>
          <ac:spMkLst>
            <pc:docMk/>
            <pc:sldMk cId="3127374669" sldId="265"/>
            <ac:spMk id="7" creationId="{50FCD8EF-10AD-2C1F-8F3A-A76A4BF368D1}"/>
          </ac:spMkLst>
        </pc:spChg>
        <pc:picChg chg="del">
          <ac:chgData name="NGO THANH LONG NGUYEN" userId="7098ab4a-be84-4471-ad10-2461b3139a6d" providerId="ADAL" clId="{D941F6EE-3BBC-4ED9-B059-14C19768413B}" dt="2023-08-04T02:23:12.879" v="1872" actId="478"/>
          <ac:picMkLst>
            <pc:docMk/>
            <pc:sldMk cId="3127374669" sldId="265"/>
            <ac:picMk id="2" creationId="{BB6046CE-04C8-319B-FA3B-711154B3D450}"/>
          </ac:picMkLst>
        </pc:picChg>
        <pc:picChg chg="add mod">
          <ac:chgData name="NGO THANH LONG NGUYEN" userId="7098ab4a-be84-4471-ad10-2461b3139a6d" providerId="ADAL" clId="{D941F6EE-3BBC-4ED9-B059-14C19768413B}" dt="2023-08-04T02:26:13.469" v="2018" actId="1076"/>
          <ac:picMkLst>
            <pc:docMk/>
            <pc:sldMk cId="3127374669" sldId="265"/>
            <ac:picMk id="3" creationId="{47C4583E-74DC-96FF-B58F-0CDF24D6AB50}"/>
          </ac:picMkLst>
        </pc:picChg>
      </pc:sldChg>
      <pc:sldChg chg="add del">
        <pc:chgData name="NGO THANH LONG NGUYEN" userId="7098ab4a-be84-4471-ad10-2461b3139a6d" providerId="ADAL" clId="{D941F6EE-3BBC-4ED9-B059-14C19768413B}" dt="2023-08-04T02:26:48.035" v="2027" actId="47"/>
        <pc:sldMkLst>
          <pc:docMk/>
          <pc:sldMk cId="2686637943" sldId="266"/>
        </pc:sldMkLst>
      </pc:sldChg>
      <pc:sldChg chg="modSp add del mod">
        <pc:chgData name="NGO THANH LONG NGUYEN" userId="7098ab4a-be84-4471-ad10-2461b3139a6d" providerId="ADAL" clId="{D941F6EE-3BBC-4ED9-B059-14C19768413B}" dt="2023-08-04T02:29:47.799" v="2049" actId="47"/>
        <pc:sldMkLst>
          <pc:docMk/>
          <pc:sldMk cId="2845684575" sldId="266"/>
        </pc:sldMkLst>
        <pc:spChg chg="mod">
          <ac:chgData name="NGO THANH LONG NGUYEN" userId="7098ab4a-be84-4471-ad10-2461b3139a6d" providerId="ADAL" clId="{D941F6EE-3BBC-4ED9-B059-14C19768413B}" dt="2023-08-04T02:29:41.177" v="2048" actId="20577"/>
          <ac:spMkLst>
            <pc:docMk/>
            <pc:sldMk cId="2845684575" sldId="266"/>
            <ac:spMk id="6" creationId="{38ABF9BD-DA8B-50F1-AC63-5F8992A57F46}"/>
          </ac:spMkLst>
        </pc:spChg>
      </pc:sldChg>
      <pc:sldChg chg="addSp delSp modSp add mod">
        <pc:chgData name="NGO THANH LONG NGUYEN" userId="7098ab4a-be84-4471-ad10-2461b3139a6d" providerId="ADAL" clId="{D941F6EE-3BBC-4ED9-B059-14C19768413B}" dt="2023-08-04T02:37:05.647" v="2311" actId="113"/>
        <pc:sldMkLst>
          <pc:docMk/>
          <pc:sldMk cId="2899334544" sldId="266"/>
        </pc:sldMkLst>
        <pc:spChg chg="mod">
          <ac:chgData name="NGO THANH LONG NGUYEN" userId="7098ab4a-be84-4471-ad10-2461b3139a6d" providerId="ADAL" clId="{D941F6EE-3BBC-4ED9-B059-14C19768413B}" dt="2023-08-04T02:29:58.548" v="2061" actId="20577"/>
          <ac:spMkLst>
            <pc:docMk/>
            <pc:sldMk cId="2899334544" sldId="266"/>
            <ac:spMk id="4" creationId="{84735678-5341-FC8C-C323-503CE58F50D0}"/>
          </ac:spMkLst>
        </pc:spChg>
        <pc:spChg chg="mod">
          <ac:chgData name="NGO THANH LONG NGUYEN" userId="7098ab4a-be84-4471-ad10-2461b3139a6d" providerId="ADAL" clId="{D941F6EE-3BBC-4ED9-B059-14C19768413B}" dt="2023-08-04T02:37:05.647" v="2311" actId="113"/>
          <ac:spMkLst>
            <pc:docMk/>
            <pc:sldMk cId="2899334544" sldId="266"/>
            <ac:spMk id="6" creationId="{38ABF9BD-DA8B-50F1-AC63-5F8992A57F46}"/>
          </ac:spMkLst>
        </pc:spChg>
        <pc:picChg chg="del">
          <ac:chgData name="NGO THANH LONG NGUYEN" userId="7098ab4a-be84-4471-ad10-2461b3139a6d" providerId="ADAL" clId="{D941F6EE-3BBC-4ED9-B059-14C19768413B}" dt="2023-08-04T02:30:00.562" v="2062" actId="478"/>
          <ac:picMkLst>
            <pc:docMk/>
            <pc:sldMk cId="2899334544" sldId="266"/>
            <ac:picMk id="2" creationId="{E4735D7B-26F7-9009-E135-EDEC51FE8C72}"/>
          </ac:picMkLst>
        </pc:picChg>
        <pc:picChg chg="add mod">
          <ac:chgData name="NGO THANH LONG NGUYEN" userId="7098ab4a-be84-4471-ad10-2461b3139a6d" providerId="ADAL" clId="{D941F6EE-3BBC-4ED9-B059-14C19768413B}" dt="2023-08-04T02:34:19.514" v="2256" actId="1076"/>
          <ac:picMkLst>
            <pc:docMk/>
            <pc:sldMk cId="2899334544" sldId="266"/>
            <ac:picMk id="3" creationId="{E395830F-230B-BCE4-8B04-D9C375F22A68}"/>
          </ac:picMkLst>
        </pc:picChg>
      </pc:sldChg>
    </pc:docChg>
  </pc:docChgLst>
  <pc:docChgLst>
    <pc:chgData name="THANH MINH TRAN" userId="S::103809048@student.swin.edu.au::27fc10d4-3a59-4191-ab9b-1b2e14fd29d9" providerId="AD" clId="Web-{28BC3927-967F-70A9-7E6E-4E5648D0134E}"/>
    <pc:docChg chg="sldOrd">
      <pc:chgData name="THANH MINH TRAN" userId="S::103809048@student.swin.edu.au::27fc10d4-3a59-4191-ab9b-1b2e14fd29d9" providerId="AD" clId="Web-{28BC3927-967F-70A9-7E6E-4E5648D0134E}" dt="2023-08-09T06:19:44.740" v="1"/>
      <pc:docMkLst>
        <pc:docMk/>
      </pc:docMkLst>
      <pc:sldChg chg="ord">
        <pc:chgData name="THANH MINH TRAN" userId="S::103809048@student.swin.edu.au::27fc10d4-3a59-4191-ab9b-1b2e14fd29d9" providerId="AD" clId="Web-{28BC3927-967F-70A9-7E6E-4E5648D0134E}" dt="2023-08-09T06:19:44.740" v="1"/>
        <pc:sldMkLst>
          <pc:docMk/>
          <pc:sldMk cId="2034952531" sldId="257"/>
        </pc:sldMkLst>
      </pc:sldChg>
    </pc:docChg>
  </pc:docChgLst>
  <pc:docChgLst>
    <pc:chgData name="THANH MINH TRAN" userId="S::103809048@student.swin.edu.au::27fc10d4-3a59-4191-ab9b-1b2e14fd29d9" providerId="AD" clId="Web-{6BD83BC5-7362-DCD9-1F9B-63A149A860D8}"/>
    <pc:docChg chg="addSld modSld">
      <pc:chgData name="THANH MINH TRAN" userId="S::103809048@student.swin.edu.au::27fc10d4-3a59-4191-ab9b-1b2e14fd29d9" providerId="AD" clId="Web-{6BD83BC5-7362-DCD9-1F9B-63A149A860D8}" dt="2023-08-04T03:29:28.352" v="885" actId="20577"/>
      <pc:docMkLst>
        <pc:docMk/>
      </pc:docMkLst>
      <pc:sldChg chg="new">
        <pc:chgData name="THANH MINH TRAN" userId="S::103809048@student.swin.edu.au::27fc10d4-3a59-4191-ab9b-1b2e14fd29d9" providerId="AD" clId="Web-{6BD83BC5-7362-DCD9-1F9B-63A149A860D8}" dt="2023-08-04T01:16:16.086" v="0"/>
        <pc:sldMkLst>
          <pc:docMk/>
          <pc:sldMk cId="2034952531" sldId="257"/>
        </pc:sldMkLst>
      </pc:sldChg>
      <pc:sldChg chg="modSp new">
        <pc:chgData name="THANH MINH TRAN" userId="S::103809048@student.swin.edu.au::27fc10d4-3a59-4191-ab9b-1b2e14fd29d9" providerId="AD" clId="Web-{6BD83BC5-7362-DCD9-1F9B-63A149A860D8}" dt="2023-08-04T01:44:06.715" v="883" actId="20577"/>
        <pc:sldMkLst>
          <pc:docMk/>
          <pc:sldMk cId="4290007163" sldId="258"/>
        </pc:sldMkLst>
        <pc:spChg chg="mod">
          <ac:chgData name="THANH MINH TRAN" userId="S::103809048@student.swin.edu.au::27fc10d4-3a59-4191-ab9b-1b2e14fd29d9" providerId="AD" clId="Web-{6BD83BC5-7362-DCD9-1F9B-63A149A860D8}" dt="2023-08-04T01:27:42.679" v="32" actId="20577"/>
          <ac:spMkLst>
            <pc:docMk/>
            <pc:sldMk cId="4290007163" sldId="258"/>
            <ac:spMk id="2" creationId="{CDB344FB-5473-E371-E79A-84EFF5476345}"/>
          </ac:spMkLst>
        </pc:spChg>
        <pc:spChg chg="mod">
          <ac:chgData name="THANH MINH TRAN" userId="S::103809048@student.swin.edu.au::27fc10d4-3a59-4191-ab9b-1b2e14fd29d9" providerId="AD" clId="Web-{6BD83BC5-7362-DCD9-1F9B-63A149A860D8}" dt="2023-08-04T01:44:06.715" v="883" actId="20577"/>
          <ac:spMkLst>
            <pc:docMk/>
            <pc:sldMk cId="4290007163" sldId="258"/>
            <ac:spMk id="3" creationId="{C9E4F0B4-FD79-AFB2-AEBC-381350552C56}"/>
          </ac:spMkLst>
        </pc:spChg>
      </pc:sldChg>
      <pc:sldChg chg="addSp delSp modSp new">
        <pc:chgData name="THANH MINH TRAN" userId="S::103809048@student.swin.edu.au::27fc10d4-3a59-4191-ab9b-1b2e14fd29d9" providerId="AD" clId="Web-{6BD83BC5-7362-DCD9-1F9B-63A149A860D8}" dt="2023-08-04T01:43:05.932" v="856" actId="20577"/>
        <pc:sldMkLst>
          <pc:docMk/>
          <pc:sldMk cId="1969400513" sldId="259"/>
        </pc:sldMkLst>
        <pc:spChg chg="mod">
          <ac:chgData name="THANH MINH TRAN" userId="S::103809048@student.swin.edu.au::27fc10d4-3a59-4191-ab9b-1b2e14fd29d9" providerId="AD" clId="Web-{6BD83BC5-7362-DCD9-1F9B-63A149A860D8}" dt="2023-08-04T01:33:54.999" v="280" actId="20577"/>
          <ac:spMkLst>
            <pc:docMk/>
            <pc:sldMk cId="1969400513" sldId="259"/>
            <ac:spMk id="2" creationId="{72FF8EFB-349F-B992-1AD1-26FCFCE38672}"/>
          </ac:spMkLst>
        </pc:spChg>
        <pc:spChg chg="del">
          <ac:chgData name="THANH MINH TRAN" userId="S::103809048@student.swin.edu.au::27fc10d4-3a59-4191-ab9b-1b2e14fd29d9" providerId="AD" clId="Web-{6BD83BC5-7362-DCD9-1F9B-63A149A860D8}" dt="2023-08-04T01:35:03.532" v="313"/>
          <ac:spMkLst>
            <pc:docMk/>
            <pc:sldMk cId="1969400513" sldId="259"/>
            <ac:spMk id="3" creationId="{D1F6D582-B983-FFB6-C8C9-B6160D5AF022}"/>
          </ac:spMkLst>
        </pc:spChg>
        <pc:spChg chg="add mod">
          <ac:chgData name="THANH MINH TRAN" userId="S::103809048@student.swin.edu.au::27fc10d4-3a59-4191-ab9b-1b2e14fd29d9" providerId="AD" clId="Web-{6BD83BC5-7362-DCD9-1F9B-63A149A860D8}" dt="2023-08-04T01:43:05.932" v="856" actId="20577"/>
          <ac:spMkLst>
            <pc:docMk/>
            <pc:sldMk cId="1969400513" sldId="259"/>
            <ac:spMk id="5" creationId="{5022F805-F295-5AF0-EEC7-12BDD9C2C5F1}"/>
          </ac:spMkLst>
        </pc:spChg>
        <pc:graphicFrameChg chg="add mod ord modGraphic">
          <ac:chgData name="THANH MINH TRAN" userId="S::103809048@student.swin.edu.au::27fc10d4-3a59-4191-ab9b-1b2e14fd29d9" providerId="AD" clId="Web-{6BD83BC5-7362-DCD9-1F9B-63A149A860D8}" dt="2023-08-04T01:42:43.385" v="853"/>
          <ac:graphicFrameMkLst>
            <pc:docMk/>
            <pc:sldMk cId="1969400513" sldId="259"/>
            <ac:graphicFrameMk id="4" creationId="{D3CB15CC-9860-E059-3AA9-08AEA9E6A41A}"/>
          </ac:graphicFrameMkLst>
        </pc:graphicFrameChg>
      </pc:sldChg>
      <pc:sldChg chg="modSp">
        <pc:chgData name="THANH MINH TRAN" userId="S::103809048@student.swin.edu.au::27fc10d4-3a59-4191-ab9b-1b2e14fd29d9" providerId="AD" clId="Web-{6BD83BC5-7362-DCD9-1F9B-63A149A860D8}" dt="2023-08-04T03:29:28.352" v="885" actId="20577"/>
        <pc:sldMkLst>
          <pc:docMk/>
          <pc:sldMk cId="2899334544" sldId="266"/>
        </pc:sldMkLst>
        <pc:spChg chg="mod">
          <ac:chgData name="THANH MINH TRAN" userId="S::103809048@student.swin.edu.au::27fc10d4-3a59-4191-ab9b-1b2e14fd29d9" providerId="AD" clId="Web-{6BD83BC5-7362-DCD9-1F9B-63A149A860D8}" dt="2023-08-04T03:29:28.352" v="885" actId="20577"/>
          <ac:spMkLst>
            <pc:docMk/>
            <pc:sldMk cId="2899334544" sldId="266"/>
            <ac:spMk id="6" creationId="{38ABF9BD-DA8B-50F1-AC63-5F8992A57F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44A4-8161-47EF-B28D-93409945165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77C30-BFE4-496C-9150-B2F53873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77C30-BFE4-496C-9150-B2F53873F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418D-8F8E-07BC-CDFC-946F0351F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0DAC9-3F48-BF4F-4031-00A89D0F5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455D-90DE-52A9-399B-E0390D0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F52A-2F7A-219E-D1A5-C3BA9D4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4C-2239-A41D-EE87-EAEB3C3D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0C2E-B3DF-8A0C-E0FB-4CFC48CA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783CD-CAF2-4F09-0410-29FC69AF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0698-AC67-6EB7-213F-A5345D68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02E7-3498-C112-F629-961D26C0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0F10-26CF-B280-3257-658FFEB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E11D-A440-F714-08A2-3C81D5901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867F7-F6AE-5ACE-D63F-68ECB71D4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C7C6-BA8D-F5ED-BFEE-2355BE8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BA1-5D17-DFD4-FA86-B36E71C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8BDC-0108-D62B-FB2A-A1573BAC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04CD-A354-2673-3734-889B2D15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B141-4F08-87F6-4122-555AA745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971A-49FC-FF49-C6F3-DD7A5117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1959-930A-8E21-D13B-65EA8DAF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684E-56C3-B04B-B393-AC142AF1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B761-E16E-C501-3FCC-150B28DD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BC66A-5CA8-F93E-ACEC-04CB0DEA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8E86-8118-A7C4-938A-93CF3FCA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905-CC69-8E9C-27E1-F1FC385E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1988-70FE-454E-41CF-1B1D6F2A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7521-13BC-C955-EC74-84803ED7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C5DF-579C-E02A-B46D-75DE0AD7C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5A8AD-6341-35BE-FD67-E9F4641B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203B-0AFA-A142-45D5-EB79F391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E599-A0EB-968D-716C-9DD5F32B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224B-2472-6FF8-F8F8-F23134A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BD6C-31A0-03C1-A06D-31538E4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CB2CA-E7A2-9A6B-CEF3-CFF8C06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2AAF-C005-1A11-2B1E-E1C7FB39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14230-D5AC-C15D-64B1-1E2BFFCE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746D-337F-732F-9220-C8073E22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4A559-1446-46B2-5830-68E55ADC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87C50-F4F4-87FD-60BE-1677EC83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26CB3-ED25-EF23-B578-3B0BD1F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09F6-797F-0D15-CBFD-379FF06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AF52-EC5B-8CC3-CA63-E329E82B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CE1A5-79A2-035C-B0F1-9ABCA817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E6390-8BE3-460C-B8A9-8DF1B26A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8758-EE0D-1CC1-EE9E-A1DAE7A4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1344-53F1-03F9-D32A-CBDF863C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EB447-594E-F553-BC5F-A3C457C2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350-3F7F-AAEC-58C9-15ABB142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7143-484E-B1A8-8624-89AFF6AB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0177-60DE-87EF-48F5-DF06F576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9D87-38AC-C426-39EE-4371501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716A-CF60-0F16-A485-517AE70A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6E7D6-7897-BB43-BBA0-78F6F6C2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D24A-37AC-9C1B-A15E-4CEF2F0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7F2CE-3635-0B41-9DDB-56F9CFF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81434-A52A-4929-B65A-DC779341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0A0F-5953-9B32-A826-8CD8C203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9456-C295-B8AE-B997-C45668C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0AEC-F88F-081F-7807-13C37000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AA4D-E120-23B3-F351-1E226779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7E25-FCB9-D608-0485-6AF4A35E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E3DD-D5F6-0D2A-0FF5-DD4CB6D6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704B-F294-40BC-A953-A8E7AF83D95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2A70-3C7D-2780-5126-43BCBFC1C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2D72-24AC-32DA-9938-E55E73E5E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CE9A-00BA-4486-A687-B86D4214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CA544F-4EC1-BD49-15E9-1A9D657881D8}"/>
              </a:ext>
            </a:extLst>
          </p:cNvPr>
          <p:cNvSpPr txBox="1"/>
          <p:nvPr/>
        </p:nvSpPr>
        <p:spPr>
          <a:xfrm>
            <a:off x="1685636" y="461819"/>
            <a:ext cx="882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 Rounded MT Bold" panose="020F0704030504030204" pitchFamily="34" charset="0"/>
              </a:rPr>
              <a:t>COS20019 - Cloud Computing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2F2F8-2BDD-68B4-651F-9061B849AFEA}"/>
              </a:ext>
            </a:extLst>
          </p:cNvPr>
          <p:cNvSpPr txBox="1"/>
          <p:nvPr/>
        </p:nvSpPr>
        <p:spPr>
          <a:xfrm>
            <a:off x="4378036" y="1310881"/>
            <a:ext cx="343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n w="22225">
                  <a:noFill/>
                  <a:prstDash val="solid"/>
                </a:ln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Assignment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B001F-AA27-0E47-74D2-5185DD467C2E}"/>
              </a:ext>
            </a:extLst>
          </p:cNvPr>
          <p:cNvSpPr txBox="1"/>
          <p:nvPr/>
        </p:nvSpPr>
        <p:spPr>
          <a:xfrm>
            <a:off x="2242127" y="2159943"/>
            <a:ext cx="7707746" cy="235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err="1">
                <a:solidFill>
                  <a:srgbClr val="FF0000"/>
                </a:solidFill>
                <a:latin typeface="Arial Rounded MT Bold" panose="020F0704030504030204" pitchFamily="34" charset="0"/>
              </a:rPr>
              <a:t>Photoalbum</a:t>
            </a:r>
            <a:r>
              <a:rPr lang="en-US" sz="2800">
                <a:solidFill>
                  <a:srgbClr val="FF0000"/>
                </a:solidFill>
                <a:latin typeface="Arial Rounded MT Bold" panose="020F0704030504030204" pitchFamily="34" charset="0"/>
              </a:rPr>
              <a:t> Serverless/Event-driven Architectural Design </a:t>
            </a:r>
            <a:br>
              <a:rPr lang="en-US" sz="4800">
                <a:solidFill>
                  <a:srgbClr val="FF0000"/>
                </a:solidFill>
              </a:rPr>
            </a:br>
            <a:r>
              <a:rPr lang="en-US" sz="4800" b="1">
                <a:ln w="22225">
                  <a:noFill/>
                  <a:prstDash val="solid"/>
                </a:ln>
                <a:solidFill>
                  <a:srgbClr val="FF0000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8D27B-0FCB-AF2B-0DDA-EE34B1A270BD}"/>
              </a:ext>
            </a:extLst>
          </p:cNvPr>
          <p:cNvSpPr txBox="1"/>
          <p:nvPr/>
        </p:nvSpPr>
        <p:spPr>
          <a:xfrm>
            <a:off x="4008582" y="3980872"/>
            <a:ext cx="417483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/>
              <a:t>Authors:</a:t>
            </a:r>
          </a:p>
          <a:p>
            <a:pPr algn="ctr">
              <a:lnSpc>
                <a:spcPct val="150000"/>
              </a:lnSpc>
            </a:pPr>
            <a:r>
              <a:rPr lang="en-US"/>
              <a:t>Nguyen Ngo Thanh Long</a:t>
            </a:r>
          </a:p>
          <a:p>
            <a:pPr algn="ctr">
              <a:lnSpc>
                <a:spcPct val="150000"/>
              </a:lnSpc>
            </a:pPr>
            <a:r>
              <a:rPr lang="en-US"/>
              <a:t>Tran Thanh Minh</a:t>
            </a:r>
          </a:p>
        </p:txBody>
      </p:sp>
    </p:spTree>
    <p:extLst>
      <p:ext uri="{BB962C8B-B14F-4D97-AF65-F5344CB8AC3E}">
        <p14:creationId xmlns:p14="http://schemas.microsoft.com/office/powerpoint/2010/main" val="334546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44FB-5473-E371-E79A-84EFF54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Assumptions For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F0B4-FD79-AFB2-AEBC-38135055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Each Lambda function is associated with 4 custom metrics</a:t>
            </a:r>
          </a:p>
          <a:p>
            <a:r>
              <a:rPr lang="en-US">
                <a:cs typeface="Calibri"/>
              </a:rPr>
              <a:t>Each media size is about 200KB.</a:t>
            </a:r>
          </a:p>
          <a:p>
            <a:r>
              <a:rPr lang="en-US">
                <a:cs typeface="Calibri"/>
              </a:rPr>
              <a:t>1,000,000 queries request each month</a:t>
            </a:r>
          </a:p>
          <a:p>
            <a:r>
              <a:rPr lang="en-US">
                <a:cs typeface="Calibri"/>
              </a:rPr>
              <a:t>Video are in 720 quality and the length is equal to modern MV (5 mins)</a:t>
            </a:r>
          </a:p>
          <a:p>
            <a:r>
              <a:rPr lang="en-US">
                <a:cs typeface="Calibri"/>
              </a:rPr>
              <a:t>1,000,000 images are processed for AI</a:t>
            </a:r>
          </a:p>
          <a:p>
            <a:r>
              <a:rPr lang="en-US">
                <a:cs typeface="Calibri"/>
              </a:rPr>
              <a:t>AI is trained for 2.5 hours</a:t>
            </a:r>
          </a:p>
          <a:p>
            <a:r>
              <a:rPr lang="en-US">
                <a:cs typeface="Calibri"/>
              </a:rPr>
              <a:t>1 TB media upload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00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8EFB-349F-B992-1AD1-26FCFCE3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Costs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CB15CC-9860-E059-3AA9-08AEA9E6A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65044"/>
              </p:ext>
            </p:extLst>
          </p:nvPr>
        </p:nvGraphicFramePr>
        <p:xfrm>
          <a:off x="2411690" y="1524000"/>
          <a:ext cx="7040642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411">
                  <a:extLst>
                    <a:ext uri="{9D8B030D-6E8A-4147-A177-3AD203B41FA5}">
                      <a16:colId xmlns:a16="http://schemas.microsoft.com/office/drawing/2014/main" val="100110786"/>
                    </a:ext>
                  </a:extLst>
                </a:gridCol>
                <a:gridCol w="3525231">
                  <a:extLst>
                    <a:ext uri="{9D8B030D-6E8A-4147-A177-3AD203B41FA5}">
                      <a16:colId xmlns:a16="http://schemas.microsoft.com/office/drawing/2014/main" val="217741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2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Route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                           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CloudFront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</a:t>
                      </a:r>
                      <a:r>
                        <a:rPr lang="en-US"/>
                        <a:t>26.2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Elastic Beanstalk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</a:t>
                      </a:r>
                      <a:r>
                        <a:rPr lang="en-US"/>
                        <a:t>66.4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</a:t>
                      </a:r>
                      <a:r>
                        <a:rPr lang="en-US"/>
                        <a:t>28.95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1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SQS &amp; SNS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</a:t>
                      </a:r>
                      <a:r>
                        <a:rPr 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2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Elastic Transcoder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</a:t>
                      </a:r>
                      <a:r>
                        <a:rPr lang="en-US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6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CloudWatch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  </a:t>
                      </a:r>
                      <a:r>
                        <a:rPr lang="en-US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9252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    </a:t>
                      </a:r>
                      <a:r>
                        <a:rPr lang="en-US"/>
                        <a:t>9.984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68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Rekognition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  </a:t>
                      </a:r>
                      <a:r>
                        <a:rPr lang="en-US"/>
                        <a:t>113.5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071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                   </a:t>
                      </a:r>
                      <a:r>
                        <a:rPr lang="en-US"/>
                        <a:t>1659.04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67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22F805-F295-5AF0-EEC7-12BDD9C2C5F1}"/>
              </a:ext>
            </a:extLst>
          </p:cNvPr>
          <p:cNvSpPr txBox="1"/>
          <p:nvPr/>
        </p:nvSpPr>
        <p:spPr>
          <a:xfrm>
            <a:off x="4782139" y="5646263"/>
            <a:ext cx="3615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 Cost:                        $2013.964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C4FD8-D0BD-EEB3-19A3-ADC9EB30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Architectural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166A3-DAD8-C914-EFBC-02271B05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3" y="564457"/>
            <a:ext cx="7492927" cy="60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026EB-9A89-6ADD-526C-0A520C2081F8}"/>
              </a:ext>
            </a:extLst>
          </p:cNvPr>
          <p:cNvSpPr txBox="1"/>
          <p:nvPr/>
        </p:nvSpPr>
        <p:spPr>
          <a:xfrm>
            <a:off x="1013691" y="2261353"/>
            <a:ext cx="30915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4625">
              <a:lnSpc>
                <a:spcPct val="150000"/>
              </a:lnSpc>
              <a:buFontTx/>
              <a:buChar char="-"/>
            </a:pPr>
            <a:r>
              <a:rPr lang="en-US" b="1"/>
              <a:t>Three-tier architecture</a:t>
            </a:r>
          </a:p>
          <a:p>
            <a:pPr marL="230188">
              <a:lnSpc>
                <a:spcPct val="150000"/>
              </a:lnSpc>
            </a:pPr>
            <a:r>
              <a:rPr lang="en-US"/>
              <a:t>+ Presentation tier</a:t>
            </a:r>
          </a:p>
          <a:p>
            <a:pPr marL="230188">
              <a:lnSpc>
                <a:spcPct val="150000"/>
              </a:lnSpc>
            </a:pPr>
            <a:r>
              <a:rPr lang="en-US"/>
              <a:t>+ Application tier</a:t>
            </a:r>
          </a:p>
          <a:p>
            <a:pPr marL="230188">
              <a:lnSpc>
                <a:spcPct val="150000"/>
              </a:lnSpc>
            </a:pPr>
            <a:r>
              <a:rPr lang="en-US"/>
              <a:t>+ Data tier</a:t>
            </a:r>
          </a:p>
        </p:txBody>
      </p:sp>
    </p:spTree>
    <p:extLst>
      <p:ext uri="{BB962C8B-B14F-4D97-AF65-F5344CB8AC3E}">
        <p14:creationId xmlns:p14="http://schemas.microsoft.com/office/powerpoint/2010/main" val="203495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Presentation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BF652-D8C0-D857-5C8A-9EF508FFF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91" y="646362"/>
            <a:ext cx="5105400" cy="556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662709" y="2093191"/>
            <a:ext cx="4619625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Route53</a:t>
            </a:r>
            <a:r>
              <a:rPr lang="en-US"/>
              <a:t> for DNS resolution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CloudFront</a:t>
            </a:r>
            <a:r>
              <a:rPr lang="en-US"/>
              <a:t> and </a:t>
            </a:r>
            <a:r>
              <a:rPr lang="en-US" b="1"/>
              <a:t>Edge Location </a:t>
            </a:r>
            <a:r>
              <a:rPr lang="en-US"/>
              <a:t>for low-latency content delivery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Elastic Beanstalk </a:t>
            </a:r>
            <a:r>
              <a:rPr lang="en-US"/>
              <a:t>to host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2071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Presentation 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745836" y="1565349"/>
            <a:ext cx="5350164" cy="331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b="1"/>
              <a:t>Alternative design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/>
              <a:t>Manually configured network for web app hosting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 b="1"/>
              <a:t>Pros</a:t>
            </a:r>
            <a:r>
              <a:rPr lang="en-US"/>
              <a:t>: allow deeper control in the system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 b="1"/>
              <a:t>Cons</a:t>
            </a:r>
            <a:r>
              <a:rPr lang="en-US"/>
              <a:t>: require plenty of overhead and management =&gt; lots of workload and error-prone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/>
              <a:t>=&gt; Elastic Beanstalk is suitable for the less-complex </a:t>
            </a:r>
            <a:r>
              <a:rPr lang="en-US" err="1"/>
              <a:t>photoalbum</a:t>
            </a:r>
            <a:r>
              <a:rPr lang="en-US"/>
              <a:t> web 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35D7B-26F7-9009-E135-EDEC51FE8C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83" y="321021"/>
            <a:ext cx="5776191" cy="606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42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Application 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598054" y="1488404"/>
            <a:ext cx="4619625" cy="388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Lambda function </a:t>
            </a:r>
            <a:r>
              <a:rPr lang="en-US"/>
              <a:t>for serverless solution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SNS </a:t>
            </a:r>
            <a:r>
              <a:rPr lang="en-US"/>
              <a:t>and</a:t>
            </a:r>
            <a:r>
              <a:rPr lang="en-US" b="1"/>
              <a:t> SQS </a:t>
            </a:r>
            <a:r>
              <a:rPr lang="en-US"/>
              <a:t>to decoupled, event-driven and message-driven workflow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Elastic Transcoder </a:t>
            </a:r>
            <a:r>
              <a:rPr lang="en-US"/>
              <a:t>to reformat video files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Steps Function</a:t>
            </a:r>
            <a:r>
              <a:rPr lang="en-US"/>
              <a:t> to simplify workflow construction and allow extensibility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 err="1"/>
              <a:t>Rekognition</a:t>
            </a:r>
            <a:r>
              <a:rPr lang="en-US"/>
              <a:t> to identify tags in photos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6046CE-04C8-319B-FA3B-711154B3D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84" y="1059411"/>
            <a:ext cx="6697626" cy="473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51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Application 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662709" y="1807441"/>
            <a:ext cx="4619625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/>
              <a:t>Fanout architecture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/>
              <a:t>A SNS topic receives events from </a:t>
            </a:r>
            <a:r>
              <a:rPr lang="en-US" err="1"/>
              <a:t>MediaSorting</a:t>
            </a:r>
            <a:r>
              <a:rPr lang="en-US"/>
              <a:t> function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/>
              <a:t>2 subscriptions filter messages by media type and send them to SQS queue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/>
              <a:t>Media-processing lambda functions poll message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11E8D8-324C-27AF-1E89-45DEB9A1E7AF}"/>
              </a:ext>
            </a:extLst>
          </p:cNvPr>
          <p:cNvGrpSpPr/>
          <p:nvPr/>
        </p:nvGrpSpPr>
        <p:grpSpPr>
          <a:xfrm>
            <a:off x="5282334" y="1628073"/>
            <a:ext cx="6542232" cy="3554937"/>
            <a:chOff x="5649768" y="1989027"/>
            <a:chExt cx="5528541" cy="2879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0741FD-AFC9-8E9F-1A95-A24FC6801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231" r="17455"/>
            <a:stretch/>
          </p:blipFill>
          <p:spPr bwMode="auto">
            <a:xfrm>
              <a:off x="5649768" y="1989027"/>
              <a:ext cx="5528541" cy="287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264FD-E43A-40F8-0262-2379F0A416D1}"/>
                </a:ext>
              </a:extLst>
            </p:cNvPr>
            <p:cNvSpPr/>
            <p:nvPr/>
          </p:nvSpPr>
          <p:spPr>
            <a:xfrm>
              <a:off x="5878198" y="2027036"/>
              <a:ext cx="2412711" cy="1240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33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Application 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662709" y="1440635"/>
            <a:ext cx="6827982" cy="1988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b="1"/>
              <a:t>Alternative design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 b="1" err="1"/>
              <a:t>Rekognition</a:t>
            </a:r>
            <a:r>
              <a:rPr lang="en-US"/>
              <a:t> can be integrated into image-processing workflow</a:t>
            </a:r>
            <a:endParaRPr lang="en-US">
              <a:cs typeface="Calibri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en-US"/>
              <a:t>Only suitable if tag-identifying function is official and indispensable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/>
              <a:t>=&gt; It is built in a separate workflow for now</a:t>
            </a:r>
            <a:endParaRPr lang="en-US">
              <a:cs typeface="Calibri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395830F-230B-BCE4-8B04-D9C375F22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8" y="4008531"/>
            <a:ext cx="7579040" cy="19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3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35678-5341-FC8C-C323-503CE58F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 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BF9BD-DA8B-50F1-AC63-5F8992A57F46}"/>
              </a:ext>
            </a:extLst>
          </p:cNvPr>
          <p:cNvSpPr txBox="1"/>
          <p:nvPr/>
        </p:nvSpPr>
        <p:spPr>
          <a:xfrm>
            <a:off x="662709" y="1816677"/>
            <a:ext cx="4619625" cy="111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S3 bucket </a:t>
            </a:r>
            <a:r>
              <a:rPr lang="en-US"/>
              <a:t>for media file storage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Tx/>
              <a:buChar char="-"/>
            </a:pPr>
            <a:r>
              <a:rPr lang="en-US" b="1"/>
              <a:t>DynamoDB</a:t>
            </a:r>
            <a:r>
              <a:rPr lang="en-US"/>
              <a:t> for metadata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4583E-74DC-96FF-B58F-0CDF24D6A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58" y="846166"/>
            <a:ext cx="5186651" cy="516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A1E289-2C37-0A18-102A-DC8B7BFA07F3}"/>
              </a:ext>
            </a:extLst>
          </p:cNvPr>
          <p:cNvSpPr/>
          <p:nvPr/>
        </p:nvSpPr>
        <p:spPr>
          <a:xfrm>
            <a:off x="8923049" y="4239491"/>
            <a:ext cx="1606406" cy="159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CD8EF-10AD-2C1F-8F3A-A76A4BF368D1}"/>
              </a:ext>
            </a:extLst>
          </p:cNvPr>
          <p:cNvSpPr/>
          <p:nvPr/>
        </p:nvSpPr>
        <p:spPr>
          <a:xfrm>
            <a:off x="9808080" y="775811"/>
            <a:ext cx="1606406" cy="159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6CAC-810D-308A-0634-F8B130A3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8151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Criteria Fulfillment</a:t>
            </a:r>
            <a:endParaRPr lang="en-US" err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F005C-F1D9-F421-DE04-648422B01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22113"/>
              </p:ext>
            </p:extLst>
          </p:nvPr>
        </p:nvGraphicFramePr>
        <p:xfrm>
          <a:off x="627043" y="1238059"/>
          <a:ext cx="10515600" cy="553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01427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90065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8990399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06942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Authentication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Authorization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AWS IAM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CloudWatch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41507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Highly available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Adapt to changes in demand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Recover from failures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Backing up data frequently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AWS S3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CloudFront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Elastic Beanstalk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DynamoDB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CloudWatch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38447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Quick processing time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Low latency in fatigue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AWS CloudFront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Route 53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CloudWatch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Elastic Transcoder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408831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Handle large amounts of traffic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Handle large amount of storage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Scalable to adapt to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/>
                        <a:buChar char="-"/>
                      </a:pPr>
                      <a:r>
                        <a:rPr lang="en-US"/>
                        <a:t>AWS CloudFront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Route 53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SNS and SQS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AWS Lambda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/>
                        <a:t>DynamoDB, Elastic Beanstalk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29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Architectural design</vt:lpstr>
      <vt:lpstr>Presentation tier</vt:lpstr>
      <vt:lpstr>Presentation tier</vt:lpstr>
      <vt:lpstr>Application tier</vt:lpstr>
      <vt:lpstr>Application tier</vt:lpstr>
      <vt:lpstr>Application tier</vt:lpstr>
      <vt:lpstr>Data tier</vt:lpstr>
      <vt:lpstr>Criteria Fulfillment</vt:lpstr>
      <vt:lpstr>Assumptions For Costs</vt:lpstr>
      <vt:lpstr>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THANH LONG NGUYEN</dc:creator>
  <cp:revision>1</cp:revision>
  <dcterms:created xsi:type="dcterms:W3CDTF">2023-08-04T01:14:36Z</dcterms:created>
  <dcterms:modified xsi:type="dcterms:W3CDTF">2023-08-09T06:19:55Z</dcterms:modified>
</cp:coreProperties>
</file>