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Dự án: Cảnh báo/Dự báo ngập lụt — Hà Nội (Synthetic Demo)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Nhóm: ... | Môn: Hệ thống thông minh | Ngày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Tiếp theo (gợi ý)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Thay synthetic bằng dữ liệu thực tế cho Hà Nội hoặc Thái Nguyên.</a:t>
            </a:r>
          </a:p>
          <a:p>
            <a:pPr/>
            <a:r>
              <a:t>Tinh chỉnh ngưỡng, balance classes, thử LSTM.</a:t>
            </a:r>
          </a:p>
          <a:p>
            <a:pPr/>
            <a:r>
              <a:t>Triển khai API + demo dashboard.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Vấn đề &amp; Mục tiêu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Xây hệ thống dự báo/cảnh báo ngập lụt cho 6/12/24 giờ tới.</a:t>
            </a:r>
          </a:p>
          <a:p>
            <a:pPr/>
            <a:r>
              <a:t>Output: model ML + API + Dashboard + báo cáo và slides.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Dữ liệu (sử dụng mẫu synthetic)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Hourly rainfall (rain_mm) và water level (water_level_cm) cho 2024.</a:t>
            </a:r>
          </a:p>
          <a:p>
            <a:pPr/>
            <a:r>
              <a:t>Các nguồn thật: GPM IMERG, CHIRPS, NCHMF, SRTM.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Tiền xử lý &amp;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Lag features: rain_lag_1/3/6/12/24</a:t>
            </a:r>
          </a:p>
          <a:p>
            <a:pPr/>
            <a:r>
              <a:t>Rolling sums: rain_sum_3h/6h/24h, API (EWMA).</a:t>
            </a:r>
          </a:p>
          <a:p>
            <a:pPr/>
            <a:r>
              <a:t>Label: water_level &gt;= threshold (140 cm).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Visual: Rain &amp; Water Level (sample)</a:t>
            </a:r>
          </a:p>
        </p:txBody>
      </p:sp>
      <p:pic>
        <p:nvPicPr>
          <p:cNvPr id="3" name="Picture 2" descr="plot_rain_30day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4114800" cy="1645920"/>
          </a:xfrm>
          <a:prstGeom prst="rect">
            <a:avLst/>
          </a:prstGeom>
        </p:spPr>
      </p:pic>
      <p:pic>
        <p:nvPicPr>
          <p:cNvPr id="4" name="Picture 3" descr="plot_wl_30day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71600"/>
            <a:ext cx="4114800" cy="16459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Baseline: XGBoost (TimeSeriesSplit validation).</a:t>
            </a:r>
          </a:p>
          <a:p>
            <a:pPr/>
            <a:r>
              <a:t>Advanced: LSTM/GRU for sequence modeling.</a:t>
            </a:r>
          </a:p>
          <a:p>
            <a:pPr/>
            <a:r>
              <a:t>Explainability: SHAP for feature importance.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Evaluation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Classification: Recall (priority), Precision, F1, ROC-AUC</a:t>
            </a:r>
          </a:p>
          <a:p>
            <a:pPr/>
            <a:r>
              <a:t>Use time-series split (walk-forward).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Triển khai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API: FastAPI (endpoint /predict).</a:t>
            </a:r>
          </a:p>
          <a:p>
            <a:pPr/>
            <a:r>
              <a:t>Dashboard: Leaflet + Chart.js (or React).</a:t>
            </a:r>
          </a:p>
          <a:p>
            <a:pPr/>
            <a:r>
              <a:t>Containerize: Docker.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Notebook (.ipynb) with preprocessing + baseline model.</a:t>
            </a:r>
          </a:p>
          <a:p>
            <a:pPr/>
            <a:r>
              <a:t>Synthetic dataset CSV for Hanoi (2024).</a:t>
            </a:r>
          </a:p>
          <a:p>
            <a:pPr/>
            <a:r>
              <a:t>PowerPoint slides, report template, Dockerfile template.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