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Relationship Id="rId14" Type="http://schemas.openxmlformats.org/officeDocument/2006/relationships/image" Target="../media/image157.png"/><Relationship Id="rId15" Type="http://schemas.openxmlformats.org/officeDocument/2006/relationships/image" Target="../media/image158.png"/><Relationship Id="rId16" Type="http://schemas.openxmlformats.org/officeDocument/2006/relationships/image" Target="../media/image159.png"/><Relationship Id="rId17" Type="http://schemas.openxmlformats.org/officeDocument/2006/relationships/image" Target="../media/image160.png"/><Relationship Id="rId18" Type="http://schemas.openxmlformats.org/officeDocument/2006/relationships/image" Target="../media/image161.png"/><Relationship Id="rId19" Type="http://schemas.openxmlformats.org/officeDocument/2006/relationships/image" Target="../media/image162.png"/><Relationship Id="rId20" Type="http://schemas.openxmlformats.org/officeDocument/2006/relationships/image" Target="../media/image163.png"/><Relationship Id="rId21" Type="http://schemas.openxmlformats.org/officeDocument/2006/relationships/image" Target="../media/image164.png"/><Relationship Id="rId22" Type="http://schemas.openxmlformats.org/officeDocument/2006/relationships/image" Target="../media/image165.png"/><Relationship Id="rId23" Type="http://schemas.openxmlformats.org/officeDocument/2006/relationships/image" Target="../media/image166.png"/><Relationship Id="rId24" Type="http://schemas.openxmlformats.org/officeDocument/2006/relationships/image" Target="../media/image167.png"/><Relationship Id="rId25" Type="http://schemas.openxmlformats.org/officeDocument/2006/relationships/image" Target="../media/image168.png"/><Relationship Id="rId26" Type="http://schemas.openxmlformats.org/officeDocument/2006/relationships/image" Target="../media/image169.png"/><Relationship Id="rId27" Type="http://schemas.openxmlformats.org/officeDocument/2006/relationships/image" Target="../media/image170.png"/><Relationship Id="rId28" Type="http://schemas.openxmlformats.org/officeDocument/2006/relationships/image" Target="../media/image171.png"/><Relationship Id="rId29" Type="http://schemas.openxmlformats.org/officeDocument/2006/relationships/image" Target="../media/image172.png"/><Relationship Id="rId30" Type="http://schemas.openxmlformats.org/officeDocument/2006/relationships/image" Target="../media/image173.png"/><Relationship Id="rId31" Type="http://schemas.openxmlformats.org/officeDocument/2006/relationships/image" Target="../media/image174.png"/><Relationship Id="rId32" Type="http://schemas.openxmlformats.org/officeDocument/2006/relationships/image" Target="../media/image175.png"/><Relationship Id="rId33" Type="http://schemas.openxmlformats.org/officeDocument/2006/relationships/image" Target="../media/image176.png"/><Relationship Id="rId34" Type="http://schemas.openxmlformats.org/officeDocument/2006/relationships/image" Target="../media/image177.png"/><Relationship Id="rId35" Type="http://schemas.openxmlformats.org/officeDocument/2006/relationships/image" Target="../media/image178.png"/><Relationship Id="rId36" Type="http://schemas.openxmlformats.org/officeDocument/2006/relationships/image" Target="../media/image17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Relationship Id="rId20" Type="http://schemas.openxmlformats.org/officeDocument/2006/relationships/image" Target="../media/image114.png"/><Relationship Id="rId21" Type="http://schemas.openxmlformats.org/officeDocument/2006/relationships/image" Target="../media/image115.png"/><Relationship Id="rId22" Type="http://schemas.openxmlformats.org/officeDocument/2006/relationships/image" Target="../media/image116.png"/><Relationship Id="rId23" Type="http://schemas.openxmlformats.org/officeDocument/2006/relationships/image" Target="../media/image117.png"/><Relationship Id="rId24" Type="http://schemas.openxmlformats.org/officeDocument/2006/relationships/image" Target="../media/image118.png"/><Relationship Id="rId25" Type="http://schemas.openxmlformats.org/officeDocument/2006/relationships/image" Target="../media/image119.png"/><Relationship Id="rId26" Type="http://schemas.openxmlformats.org/officeDocument/2006/relationships/image" Target="../media/image1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Relationship Id="rId19" Type="http://schemas.openxmlformats.org/officeDocument/2006/relationships/image" Target="../media/image138.png"/><Relationship Id="rId20" Type="http://schemas.openxmlformats.org/officeDocument/2006/relationships/image" Target="../media/image139.png"/><Relationship Id="rId21" Type="http://schemas.openxmlformats.org/officeDocument/2006/relationships/image" Target="../media/image140.png"/><Relationship Id="rId22" Type="http://schemas.openxmlformats.org/officeDocument/2006/relationships/image" Target="../media/image141.png"/><Relationship Id="rId23" Type="http://schemas.openxmlformats.org/officeDocument/2006/relationships/image" Target="../media/image142.png"/><Relationship Id="rId24" Type="http://schemas.openxmlformats.org/officeDocument/2006/relationships/image" Target="../media/image143.png"/><Relationship Id="rId25" Type="http://schemas.openxmlformats.org/officeDocument/2006/relationships/image" Target="../media/image1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07932" y="1107623"/>
            <a:ext cx="8833872" cy="8027781"/>
            <a:chOff x="4907932" y="1107623"/>
            <a:chExt cx="8833872" cy="80277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932" y="1107623"/>
              <a:ext cx="8833872" cy="80277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7462" y="6633470"/>
            <a:ext cx="3675594" cy="6903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1900" y="1962119"/>
            <a:ext cx="5753391" cy="21083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8783" y="4741916"/>
            <a:ext cx="3513927" cy="7527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0488" y="4606838"/>
            <a:ext cx="2307633" cy="527361"/>
            <a:chOff x="1140488" y="4606838"/>
            <a:chExt cx="2307633" cy="52736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95642" y="4851684"/>
              <a:ext cx="527361" cy="37669"/>
              <a:chOff x="895642" y="4851684"/>
              <a:chExt cx="527361" cy="376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895642" y="4851684"/>
                <a:ext cx="527361" cy="376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165606" y="4851684"/>
              <a:ext cx="527361" cy="37669"/>
              <a:chOff x="3165606" y="4851684"/>
              <a:chExt cx="527361" cy="376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5400000">
                <a:off x="3165606" y="4851684"/>
                <a:ext cx="527361" cy="3766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40488" y="7837948"/>
            <a:ext cx="2307633" cy="527361"/>
            <a:chOff x="1140488" y="7837948"/>
            <a:chExt cx="2307633" cy="52736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95642" y="8082794"/>
              <a:ext cx="527361" cy="37669"/>
              <a:chOff x="895642" y="8082794"/>
              <a:chExt cx="527361" cy="3766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5400000">
                <a:off x="895642" y="8082794"/>
                <a:ext cx="527361" cy="3766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165606" y="8082794"/>
              <a:ext cx="527361" cy="37669"/>
              <a:chOff x="3165606" y="8082794"/>
              <a:chExt cx="527361" cy="3766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3165606" y="8082794"/>
                <a:ext cx="527361" cy="3766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0" y="0"/>
            <a:ext cx="18285714" cy="3100695"/>
            <a:chOff x="0" y="0"/>
            <a:chExt cx="18285714" cy="31006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8285714" cy="310069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1302" y="669986"/>
            <a:ext cx="3035048" cy="174174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3566" y="4587668"/>
            <a:ext cx="2444690" cy="6470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1661" y="7810982"/>
            <a:ext cx="2346757" cy="5933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205622" y="3822849"/>
            <a:ext cx="2095339" cy="2095339"/>
            <a:chOff x="4205622" y="3822849"/>
            <a:chExt cx="2095339" cy="209533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5622" y="3822849"/>
              <a:ext cx="2095339" cy="20953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205622" y="7060488"/>
            <a:ext cx="2117135" cy="2117135"/>
            <a:chOff x="4205622" y="7060488"/>
            <a:chExt cx="2117135" cy="211713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5622" y="7060488"/>
              <a:ext cx="2117135" cy="211713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02696" y="4268119"/>
            <a:ext cx="2870518" cy="597533"/>
            <a:chOff x="8302696" y="4268119"/>
            <a:chExt cx="2870518" cy="5975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02696" y="4268119"/>
              <a:ext cx="2870518" cy="59753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52961" y="4358458"/>
            <a:ext cx="1485739" cy="4887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302696" y="4969319"/>
            <a:ext cx="2870518" cy="597533"/>
            <a:chOff x="8302696" y="4969319"/>
            <a:chExt cx="2870518" cy="5975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02696" y="4969319"/>
              <a:ext cx="2870518" cy="5975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891691" y="7059334"/>
            <a:ext cx="2119444" cy="2119444"/>
            <a:chOff x="7891691" y="7059334"/>
            <a:chExt cx="2119444" cy="211944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91691" y="7059334"/>
              <a:ext cx="2119444" cy="21194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580069" y="7059334"/>
            <a:ext cx="2119444" cy="2119444"/>
            <a:chOff x="11580069" y="7059334"/>
            <a:chExt cx="2119444" cy="211944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80069" y="7059334"/>
              <a:ext cx="2119444" cy="211944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643906" y="3838748"/>
            <a:ext cx="2063542" cy="2063542"/>
            <a:chOff x="13643906" y="3838748"/>
            <a:chExt cx="2063542" cy="20635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43906" y="3838748"/>
              <a:ext cx="2063542" cy="206354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333577" y="3838748"/>
            <a:ext cx="2063542" cy="2063542"/>
            <a:chOff x="15333577" y="3838748"/>
            <a:chExt cx="2063542" cy="206354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333577" y="3838748"/>
              <a:ext cx="2063542" cy="206354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268447" y="7060488"/>
            <a:ext cx="2117135" cy="2117135"/>
            <a:chOff x="15268447" y="7060488"/>
            <a:chExt cx="2117135" cy="211713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68447" y="7060488"/>
              <a:ext cx="2117135" cy="2117135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541975" y="4947624"/>
            <a:ext cx="1455958" cy="46549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0225460" y="7979888"/>
            <a:ext cx="1123343" cy="278336"/>
            <a:chOff x="10225460" y="7979888"/>
            <a:chExt cx="1123343" cy="27833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25460" y="7979888"/>
              <a:ext cx="1123343" cy="27833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547566" y="7979888"/>
            <a:ext cx="1123343" cy="278336"/>
            <a:chOff x="6547566" y="7979888"/>
            <a:chExt cx="1123343" cy="27833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47566" y="7979888"/>
              <a:ext cx="1123343" cy="27833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547566" y="4762778"/>
            <a:ext cx="1506600" cy="232633"/>
            <a:chOff x="6547566" y="4762778"/>
            <a:chExt cx="1506600" cy="23263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47566" y="4762778"/>
              <a:ext cx="1506600" cy="23263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334571" y="4762778"/>
            <a:ext cx="1977081" cy="232633"/>
            <a:chOff x="11334571" y="4762778"/>
            <a:chExt cx="1977081" cy="23263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34571" y="4762778"/>
              <a:ext cx="1977081" cy="232633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77811" y="7599858"/>
            <a:ext cx="1844253" cy="1083129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689430" y="7841801"/>
            <a:ext cx="1950129" cy="568976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860787" y="4404588"/>
            <a:ext cx="1498586" cy="1041995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564573" y="4388934"/>
            <a:ext cx="1498586" cy="1041996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420566" y="1350349"/>
            <a:ext cx="2624186" cy="1082843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286939" y="4553426"/>
            <a:ext cx="1638994" cy="628242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298373" y="7636211"/>
            <a:ext cx="1784957" cy="1044462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5364360" y="7786884"/>
            <a:ext cx="1920454" cy="744521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3903354" y="7979888"/>
            <a:ext cx="1123343" cy="278336"/>
            <a:chOff x="13903354" y="7979888"/>
            <a:chExt cx="1123343" cy="27833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903354" y="7979888"/>
              <a:ext cx="1123343" cy="278336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952961" y="5058221"/>
            <a:ext cx="1485739" cy="488767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453068" y="4924725"/>
            <a:ext cx="1455958" cy="4968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5673" y="4618765"/>
            <a:ext cx="3636076" cy="1275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489237"/>
            <a:chOff x="0" y="0"/>
            <a:chExt cx="18285714" cy="24892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24892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1464" y="589959"/>
            <a:ext cx="3865379" cy="12605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0160" y="6279417"/>
            <a:ext cx="3786816" cy="23063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94794" y="3699222"/>
            <a:ext cx="2064105" cy="2064105"/>
            <a:chOff x="2194794" y="3699222"/>
            <a:chExt cx="2064105" cy="20641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4794" y="3699222"/>
              <a:ext cx="2064105" cy="206410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9968" y="6347597"/>
            <a:ext cx="5229840" cy="22768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64263" y="6447206"/>
            <a:ext cx="4894499" cy="20401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01281" y="3699222"/>
            <a:ext cx="2064105" cy="2064105"/>
            <a:chOff x="8101281" y="3699222"/>
            <a:chExt cx="2064105" cy="20641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1281" y="3699222"/>
              <a:ext cx="2064105" cy="20641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54178" y="3699222"/>
            <a:ext cx="2064105" cy="2064105"/>
            <a:chOff x="13854178" y="3699222"/>
            <a:chExt cx="2064105" cy="20641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178" y="3699222"/>
              <a:ext cx="2064105" cy="20641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83562" y="0"/>
            <a:ext cx="13902153" cy="10285714"/>
            <a:chOff x="4383562" y="0"/>
            <a:chExt cx="13902153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3562" y="0"/>
              <a:ext cx="13902153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7641" y="1837433"/>
            <a:ext cx="7903017" cy="14129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66318" y="2966403"/>
            <a:ext cx="4198119" cy="5742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68800" y="4852609"/>
            <a:ext cx="10683901" cy="67580"/>
            <a:chOff x="5368800" y="4852609"/>
            <a:chExt cx="10683901" cy="6758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368800" y="4852609"/>
              <a:ext cx="2027412" cy="67580"/>
              <a:chOff x="5368800" y="4852609"/>
              <a:chExt cx="2027412" cy="6758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368800" y="4852609"/>
                <a:ext cx="2027412" cy="6758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943054" y="4852609"/>
              <a:ext cx="8109647" cy="67580"/>
              <a:chOff x="7943054" y="4852609"/>
              <a:chExt cx="8109647" cy="6758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43054" y="4852609"/>
                <a:ext cx="8109647" cy="6758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5368800" y="6043166"/>
            <a:ext cx="10683901" cy="67580"/>
            <a:chOff x="5368800" y="6043166"/>
            <a:chExt cx="10683901" cy="6758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368800" y="6043166"/>
              <a:ext cx="2027412" cy="67580"/>
              <a:chOff x="5368800" y="6043166"/>
              <a:chExt cx="2027412" cy="6758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368800" y="6043166"/>
                <a:ext cx="2027412" cy="6758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943054" y="6043166"/>
              <a:ext cx="8109647" cy="67580"/>
              <a:chOff x="7943054" y="6043166"/>
              <a:chExt cx="8109647" cy="6758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943054" y="6043166"/>
                <a:ext cx="8109647" cy="67580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368800" y="7233723"/>
            <a:ext cx="10730866" cy="67877"/>
            <a:chOff x="5368800" y="7233723"/>
            <a:chExt cx="10730866" cy="6787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368800" y="7233723"/>
              <a:ext cx="2036324" cy="67877"/>
              <a:chOff x="5368800" y="7233723"/>
              <a:chExt cx="2036324" cy="678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368800" y="7233723"/>
                <a:ext cx="2036324" cy="6787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954370" y="7233723"/>
              <a:ext cx="8145296" cy="67877"/>
              <a:chOff x="7954370" y="7233723"/>
              <a:chExt cx="8145296" cy="6787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954370" y="7233723"/>
                <a:ext cx="8145296" cy="67877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01929" y="4230459"/>
            <a:ext cx="1192740" cy="55136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18485" y="4250923"/>
            <a:ext cx="1616849" cy="62568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01929" y="5393735"/>
            <a:ext cx="1189168" cy="55137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8361" y="5427514"/>
            <a:ext cx="5381821" cy="57882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11019" y="6649332"/>
            <a:ext cx="1083178" cy="62330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18361" y="6664066"/>
            <a:ext cx="6950269" cy="62568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157" y="866242"/>
            <a:ext cx="4222276" cy="112460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71754" y="1799075"/>
            <a:ext cx="2302262" cy="6288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536067" y="528335"/>
            <a:ext cx="2186047" cy="2186047"/>
            <a:chOff x="15536067" y="528335"/>
            <a:chExt cx="2186047" cy="218604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536067" y="528335"/>
              <a:ext cx="2186047" cy="21860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533345" y="8342025"/>
            <a:ext cx="2138064" cy="1404896"/>
            <a:chOff x="7533345" y="8342025"/>
            <a:chExt cx="2138064" cy="140489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33345" y="8342025"/>
              <a:ext cx="2138064" cy="14048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998143" y="8507734"/>
            <a:ext cx="2976069" cy="1073479"/>
            <a:chOff x="9998143" y="8507734"/>
            <a:chExt cx="2976069" cy="107347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998143" y="8507734"/>
              <a:ext cx="2976069" cy="107347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563008" y="8176317"/>
            <a:ext cx="2597773" cy="1344550"/>
            <a:chOff x="13563008" y="8176317"/>
            <a:chExt cx="2597773" cy="134455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563008" y="8176317"/>
              <a:ext cx="2597773" cy="134455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341924" y="8342025"/>
            <a:ext cx="1489341" cy="1489341"/>
            <a:chOff x="5341924" y="8342025"/>
            <a:chExt cx="1489341" cy="148934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41924" y="8342025"/>
              <a:ext cx="1489341" cy="14893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019569"/>
            <a:ext cx="18326549" cy="8266145"/>
            <a:chOff x="0" y="2019569"/>
            <a:chExt cx="18326549" cy="82661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569"/>
              <a:ext cx="18326549" cy="82661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181" y="477446"/>
            <a:ext cx="2591181" cy="11758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31165" y="6468711"/>
            <a:ext cx="2954347" cy="17799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9184" y="3822351"/>
            <a:ext cx="4628226" cy="4639488"/>
            <a:chOff x="2049184" y="3822351"/>
            <a:chExt cx="4628226" cy="46394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9184" y="3822351"/>
              <a:ext cx="4628226" cy="463948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70821" y="6478235"/>
            <a:ext cx="2733575" cy="17799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1641" y="4765604"/>
            <a:ext cx="3306231" cy="7773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659042" y="3842422"/>
            <a:ext cx="4628226" cy="4639488"/>
            <a:chOff x="11659042" y="3842422"/>
            <a:chExt cx="4628226" cy="46394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59042" y="3842422"/>
              <a:ext cx="4628226" cy="463948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37430" y="4765604"/>
            <a:ext cx="3369336" cy="77737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47158" y="5782529"/>
            <a:ext cx="2791398" cy="740226"/>
            <a:chOff x="7747158" y="5782529"/>
            <a:chExt cx="2791398" cy="7402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7158" y="5782529"/>
              <a:ext cx="2791398" cy="740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0832" y="0"/>
            <a:ext cx="12614882" cy="10285714"/>
            <a:chOff x="5670832" y="0"/>
            <a:chExt cx="12614882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0832" y="0"/>
              <a:ext cx="12614882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7619" y="1111661"/>
            <a:ext cx="8062393" cy="8062393"/>
            <a:chOff x="1247619" y="1111661"/>
            <a:chExt cx="8062393" cy="80623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619" y="1111661"/>
              <a:ext cx="8062393" cy="80623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9545" y="1138793"/>
            <a:ext cx="2755419" cy="17417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08927" y="486483"/>
            <a:ext cx="4475231" cy="9312748"/>
            <a:chOff x="6108927" y="486483"/>
            <a:chExt cx="4475231" cy="931274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937537" y="3819546"/>
              <a:ext cx="2646622" cy="2646622"/>
              <a:chOff x="7937537" y="3819546"/>
              <a:chExt cx="2646622" cy="2646622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937537" y="3819546"/>
                <a:ext cx="2646622" cy="2646622"/>
                <a:chOff x="7937537" y="3819546"/>
                <a:chExt cx="2646622" cy="2646622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937537" y="3819546"/>
                  <a:ext cx="2646622" cy="264662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8090098" y="3972107"/>
                <a:ext cx="2341500" cy="2341500"/>
                <a:chOff x="8090098" y="3972107"/>
                <a:chExt cx="2341500" cy="2341500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090098" y="3972107"/>
                  <a:ext cx="2341500" cy="23415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6305687" y="7152610"/>
              <a:ext cx="2646622" cy="2646622"/>
              <a:chOff x="6305687" y="7152610"/>
              <a:chExt cx="2646622" cy="2646622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305687" y="7152610"/>
                <a:ext cx="2646622" cy="2646622"/>
                <a:chOff x="6305687" y="7152610"/>
                <a:chExt cx="2646622" cy="2646622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6305687" y="7152610"/>
                  <a:ext cx="2646622" cy="2646622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6458248" y="7305171"/>
                <a:ext cx="2341500" cy="2341500"/>
                <a:chOff x="6458248" y="7305171"/>
                <a:chExt cx="2341500" cy="2341500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458248" y="7305171"/>
                  <a:ext cx="2341500" cy="23415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108927" y="486483"/>
              <a:ext cx="2646622" cy="2646622"/>
              <a:chOff x="6108927" y="486483"/>
              <a:chExt cx="2646622" cy="2646622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108927" y="486483"/>
                <a:ext cx="2646622" cy="2646622"/>
                <a:chOff x="6108927" y="486483"/>
                <a:chExt cx="2646622" cy="2646622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108927" y="486483"/>
                  <a:ext cx="2646622" cy="2646622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6261489" y="639044"/>
                <a:ext cx="2341500" cy="2341500"/>
                <a:chOff x="6261489" y="639044"/>
                <a:chExt cx="2341500" cy="2341500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261489" y="639044"/>
                  <a:ext cx="2341500" cy="23415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75356" y="1565536"/>
            <a:ext cx="2500615" cy="115505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44881" y="976241"/>
            <a:ext cx="2271518" cy="66360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64665" y="4904679"/>
            <a:ext cx="3483339" cy="115505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43713" y="4277412"/>
            <a:ext cx="3158851" cy="75876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273823" y="8307747"/>
            <a:ext cx="3251025" cy="115505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52868" y="7642516"/>
            <a:ext cx="3227832" cy="75876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0318" y="9737590"/>
            <a:ext cx="2052055" cy="23491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2877" y="3107153"/>
            <a:ext cx="2985796" cy="85688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9545" y="1138793"/>
            <a:ext cx="2513019" cy="1789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2019569"/>
            <a:ext cx="18326549" cy="8266145"/>
            <a:chOff x="0" y="2019569"/>
            <a:chExt cx="18326549" cy="82661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569"/>
              <a:ext cx="18326549" cy="82661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8275" y="496911"/>
            <a:ext cx="5754563" cy="11246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32587" y="2391763"/>
            <a:ext cx="3985221" cy="2241687"/>
            <a:chOff x="1932587" y="2391763"/>
            <a:chExt cx="3985221" cy="22416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587" y="2391763"/>
              <a:ext cx="3985221" cy="22416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69822" y="2391763"/>
            <a:ext cx="3407126" cy="1892848"/>
            <a:chOff x="11869822" y="2391763"/>
            <a:chExt cx="3407126" cy="18928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69822" y="2391763"/>
              <a:ext cx="3407126" cy="18928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51756" y="6068102"/>
            <a:ext cx="6418863" cy="114286"/>
            <a:chOff x="5851756" y="6068102"/>
            <a:chExt cx="6418863" cy="1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851756" y="6068102"/>
              <a:ext cx="6418863" cy="1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6176" y="4652498"/>
            <a:ext cx="2573120" cy="11763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339767" y="4904762"/>
            <a:ext cx="5342267" cy="5258098"/>
            <a:chOff x="3339767" y="4904762"/>
            <a:chExt cx="5342267" cy="52580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9767" y="4904762"/>
              <a:ext cx="5342267" cy="52580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00275" y="4533025"/>
            <a:ext cx="2203053" cy="4887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194973" y="4633450"/>
            <a:ext cx="5959048" cy="5245505"/>
            <a:chOff x="12194973" y="4633450"/>
            <a:chExt cx="5959048" cy="52455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94973" y="4633450"/>
              <a:ext cx="5959048" cy="524550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74763" y="4418668"/>
            <a:ext cx="2987015" cy="1531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14276" y="0"/>
            <a:ext cx="12771438" cy="10285714"/>
            <a:chOff x="5514276" y="0"/>
            <a:chExt cx="127714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4276" y="0"/>
              <a:ext cx="127714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72572" y="1328249"/>
            <a:ext cx="3040825" cy="12169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3525" y="740862"/>
            <a:ext cx="961470" cy="66633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42001" y="4732096"/>
            <a:ext cx="2787653" cy="12169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22954" y="4106735"/>
            <a:ext cx="1065518" cy="7016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72572" y="8218553"/>
            <a:ext cx="2839510" cy="8568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53525" y="7555230"/>
            <a:ext cx="2848670" cy="7900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64936" y="3055237"/>
            <a:ext cx="8673922" cy="4175241"/>
            <a:chOff x="3264936" y="3055237"/>
            <a:chExt cx="8673922" cy="41752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264936" y="3055237"/>
              <a:ext cx="8673922" cy="417524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0318" y="9737590"/>
            <a:ext cx="2052055" cy="23491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3354" y="3097630"/>
            <a:ext cx="3023395" cy="5975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9545" y="1138793"/>
            <a:ext cx="2839400" cy="10572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05242" y="315805"/>
            <a:ext cx="4475231" cy="9312748"/>
            <a:chOff x="6905242" y="315805"/>
            <a:chExt cx="4475231" cy="931274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33851" y="3648868"/>
              <a:ext cx="2646622" cy="2646622"/>
              <a:chOff x="8733851" y="3648868"/>
              <a:chExt cx="2646622" cy="2646622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8733851" y="3648868"/>
                <a:ext cx="2646622" cy="2646622"/>
                <a:chOff x="8733851" y="3648868"/>
                <a:chExt cx="2646622" cy="2646622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8733851" y="3648868"/>
                  <a:ext cx="2646622" cy="264662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8886412" y="3801430"/>
                <a:ext cx="2341500" cy="2341500"/>
                <a:chOff x="8886412" y="3801430"/>
                <a:chExt cx="2341500" cy="2341500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8886412" y="3801430"/>
                  <a:ext cx="2341500" cy="23415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7102001" y="6981932"/>
              <a:ext cx="2646622" cy="2646622"/>
              <a:chOff x="7102001" y="6981932"/>
              <a:chExt cx="2646622" cy="2646622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7102001" y="6981932"/>
                <a:ext cx="2646622" cy="2646622"/>
                <a:chOff x="7102001" y="6981932"/>
                <a:chExt cx="2646622" cy="2646622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7102001" y="6981932"/>
                  <a:ext cx="2646622" cy="2646622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254563" y="7134493"/>
                <a:ext cx="2341500" cy="2341500"/>
                <a:chOff x="7254563" y="7134493"/>
                <a:chExt cx="2341500" cy="2341500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7254563" y="7134493"/>
                  <a:ext cx="2341500" cy="23415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905242" y="315805"/>
              <a:ext cx="2646622" cy="2646622"/>
              <a:chOff x="6905242" y="315805"/>
              <a:chExt cx="2646622" cy="2646622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905242" y="315805"/>
                <a:ext cx="2646622" cy="2646622"/>
                <a:chOff x="6905242" y="315805"/>
                <a:chExt cx="2646622" cy="2646622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6905242" y="315805"/>
                  <a:ext cx="2646622" cy="2646622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057803" y="468366"/>
                <a:ext cx="2341500" cy="2341500"/>
                <a:chOff x="7057803" y="468366"/>
                <a:chExt cx="2341500" cy="2341500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7057803" y="468366"/>
                  <a:ext cx="2341500" cy="2341500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3334638"/>
            <a:ext cx="18285714" cy="6951076"/>
            <a:chOff x="0" y="3334638"/>
            <a:chExt cx="18285714" cy="695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34638"/>
              <a:ext cx="18285714" cy="69510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0520" y="1053888"/>
            <a:ext cx="5451152" cy="1275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7067" y="4467772"/>
            <a:ext cx="15451581" cy="476190"/>
            <a:chOff x="1417067" y="4467772"/>
            <a:chExt cx="15451581" cy="47619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17067" y="4467772"/>
              <a:ext cx="15451581" cy="476190"/>
              <a:chOff x="1417067" y="4467772"/>
              <a:chExt cx="15451581" cy="47619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32543" y="4670153"/>
                <a:ext cx="15413485" cy="47619"/>
                <a:chOff x="1432543" y="4670153"/>
                <a:chExt cx="15413485" cy="47619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32543" y="4670153"/>
                  <a:ext cx="15413485" cy="4761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202781" y="4682058"/>
                <a:ext cx="476190" cy="47619"/>
                <a:chOff x="1202781" y="4682058"/>
                <a:chExt cx="476190" cy="4761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5400000">
                  <a:off x="1202781" y="4682058"/>
                  <a:ext cx="476190" cy="47619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6606743" y="4682058"/>
                <a:ext cx="476190" cy="47619"/>
                <a:chOff x="16606743" y="4682058"/>
                <a:chExt cx="476190" cy="476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5400000">
                  <a:off x="16606743" y="4682058"/>
                  <a:ext cx="476190" cy="47619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2755752" y="4682058"/>
                <a:ext cx="476190" cy="47619"/>
                <a:chOff x="12755752" y="4682058"/>
                <a:chExt cx="476190" cy="47619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-5400000">
                  <a:off x="12755752" y="4682058"/>
                  <a:ext cx="476190" cy="47619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8904762" y="4682058"/>
                <a:ext cx="476190" cy="47619"/>
                <a:chOff x="8904762" y="4682058"/>
                <a:chExt cx="476190" cy="47619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904762" y="4682058"/>
                  <a:ext cx="476190" cy="47619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5053772" y="4682058"/>
                <a:ext cx="476190" cy="47619"/>
                <a:chOff x="5053772" y="4682058"/>
                <a:chExt cx="476190" cy="47619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53772" y="4682058"/>
                  <a:ext cx="476190" cy="476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2911600" y="4484489"/>
              <a:ext cx="12462561" cy="440491"/>
              <a:chOff x="2911600" y="4484489"/>
              <a:chExt cx="12462561" cy="440491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4464619" y="4484489"/>
                <a:ext cx="909542" cy="440491"/>
                <a:chOff x="14464619" y="4484489"/>
                <a:chExt cx="909542" cy="440491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4464619" y="4484489"/>
                  <a:ext cx="909542" cy="440491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0613571" y="4484489"/>
                <a:ext cx="909542" cy="440491"/>
                <a:chOff x="10613571" y="4484489"/>
                <a:chExt cx="909542" cy="440491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0613571" y="4484489"/>
                  <a:ext cx="909542" cy="440491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6762590" y="4484489"/>
                <a:ext cx="909542" cy="440491"/>
                <a:chOff x="6762590" y="4484489"/>
                <a:chExt cx="909542" cy="440491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6762590" y="4484489"/>
                  <a:ext cx="909542" cy="440491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2911600" y="4484489"/>
                <a:ext cx="909542" cy="440491"/>
                <a:chOff x="2911600" y="4484489"/>
                <a:chExt cx="909542" cy="440491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911600" y="4484489"/>
                  <a:ext cx="909542" cy="440491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430334" y="4488523"/>
            <a:ext cx="817120" cy="40768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79287" y="4488523"/>
            <a:ext cx="821949" cy="45427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16410" y="4517095"/>
            <a:ext cx="655196" cy="425701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06067" y="4519201"/>
            <a:ext cx="705425" cy="42570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575196" y="8342969"/>
            <a:ext cx="15128180" cy="365815"/>
            <a:chOff x="1575196" y="8342969"/>
            <a:chExt cx="15128180" cy="365815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575196" y="8342969"/>
              <a:ext cx="3575161" cy="365815"/>
              <a:chOff x="1575196" y="8342969"/>
              <a:chExt cx="3575161" cy="36581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75196" y="8342969"/>
                <a:ext cx="3575161" cy="3658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426186" y="8342969"/>
              <a:ext cx="3575161" cy="365815"/>
              <a:chOff x="5426186" y="8342969"/>
              <a:chExt cx="3575161" cy="365815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426186" y="8342969"/>
                <a:ext cx="3575161" cy="3658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277167" y="8342969"/>
              <a:ext cx="3575161" cy="365815"/>
              <a:chOff x="9277167" y="8342969"/>
              <a:chExt cx="3575161" cy="36581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9277167" y="8342969"/>
                <a:ext cx="3575161" cy="365815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3128215" y="8342969"/>
              <a:ext cx="3575161" cy="365815"/>
              <a:chOff x="13128215" y="8342969"/>
              <a:chExt cx="3575161" cy="365815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128215" y="8342969"/>
                <a:ext cx="3575161" cy="365815"/>
              </a:xfrm>
              <a:prstGeom prst="rect">
                <a:avLst/>
              </a:prstGeom>
            </p:spPr>
          </p:pic>
        </p:grpSp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18106" y="5375734"/>
            <a:ext cx="2749110" cy="1803415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34982" y="5375734"/>
            <a:ext cx="3137805" cy="177724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500877" y="5375734"/>
            <a:ext cx="3103072" cy="139636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313144" y="5375734"/>
            <a:ext cx="2069310" cy="13684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44734" y="8366092"/>
            <a:ext cx="2962703" cy="1461881"/>
            <a:chOff x="5944734" y="8366092"/>
            <a:chExt cx="2962703" cy="1461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4734" y="8366092"/>
              <a:ext cx="2962703" cy="1461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89594" y="8366092"/>
            <a:ext cx="2962703" cy="1461881"/>
            <a:chOff x="12789594" y="8366092"/>
            <a:chExt cx="2962703" cy="1461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9594" y="8366092"/>
              <a:ext cx="2962703" cy="14618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67164" y="8366092"/>
            <a:ext cx="2962703" cy="1461881"/>
            <a:chOff x="9367164" y="8366092"/>
            <a:chExt cx="2962703" cy="14618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7164" y="8366092"/>
              <a:ext cx="2962703" cy="14618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178" y="919745"/>
            <a:ext cx="2008334" cy="17415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0971" y="2838694"/>
            <a:ext cx="3257183" cy="513940"/>
            <a:chOff x="1150971" y="2838694"/>
            <a:chExt cx="3257183" cy="5139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0971" y="2838694"/>
              <a:ext cx="3257183" cy="51394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2125" y="2796925"/>
            <a:ext cx="1658823" cy="5762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30906" y="2792163"/>
            <a:ext cx="8775947" cy="6438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164" y="4061966"/>
            <a:ext cx="2962703" cy="4527409"/>
            <a:chOff x="9367164" y="4061966"/>
            <a:chExt cx="2962703" cy="45274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7164" y="4061966"/>
              <a:ext cx="2962703" cy="4527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89594" y="5578696"/>
            <a:ext cx="2962703" cy="3010679"/>
            <a:chOff x="12789594" y="5578696"/>
            <a:chExt cx="2962703" cy="301067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89594" y="5578696"/>
              <a:ext cx="2962703" cy="30106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44734" y="4934543"/>
            <a:ext cx="2962703" cy="3654832"/>
            <a:chOff x="5944734" y="4934543"/>
            <a:chExt cx="2962703" cy="36548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44734" y="4934543"/>
              <a:ext cx="2962703" cy="36548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24691" y="5578696"/>
            <a:ext cx="2960316" cy="3010679"/>
            <a:chOff x="2524691" y="5578696"/>
            <a:chExt cx="2960316" cy="301067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4691" y="5578696"/>
              <a:ext cx="2960316" cy="301067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62986" y="4177234"/>
            <a:ext cx="1128814" cy="80918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54568" y="5701806"/>
            <a:ext cx="1341014" cy="80918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0837" y="5063002"/>
            <a:ext cx="1119290" cy="80918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89696" y="5701810"/>
            <a:ext cx="1135957" cy="80918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849144" y="6533139"/>
            <a:ext cx="1163472" cy="44481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94096" y="5753249"/>
            <a:ext cx="1113453" cy="55872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073506" y="6334953"/>
            <a:ext cx="1726767" cy="53839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622368" y="6680634"/>
            <a:ext cx="1726767" cy="53839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633099" y="7309366"/>
            <a:ext cx="2684089" cy="110908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468192" y="6945903"/>
            <a:ext cx="1962605" cy="156647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066585" y="7309366"/>
            <a:ext cx="2521289" cy="110908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911490" y="7403109"/>
            <a:ext cx="2686765" cy="110908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519890" y="8356568"/>
            <a:ext cx="2962703" cy="1461881"/>
            <a:chOff x="2519890" y="8356568"/>
            <a:chExt cx="2962703" cy="146188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19890" y="8356568"/>
              <a:ext cx="2962703" cy="1461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2022-12-09T14:01:20Z</dcterms:created>
  <dcterms:modified xsi:type="dcterms:W3CDTF">2022-12-09T14:01:20Z</dcterms:modified>
</cp:coreProperties>
</file>