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386" y="3420129"/>
            <a:ext cx="10741503" cy="23274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0001" y="2540820"/>
            <a:ext cx="1927882" cy="5237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27659" y="9153515"/>
            <a:ext cx="3028730" cy="41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477" y="9008797"/>
            <a:ext cx="4283692" cy="462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9477" y="6389639"/>
            <a:ext cx="2925796" cy="4622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07536"/>
            <a:ext cx="4565297" cy="9109489"/>
            <a:chOff x="0" y="1207536"/>
            <a:chExt cx="4565297" cy="9109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07536"/>
              <a:ext cx="4565297" cy="91094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56999"/>
            <a:ext cx="5324709" cy="63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6435" y="2959933"/>
            <a:ext cx="3486007" cy="35192"/>
            <a:chOff x="5206435" y="2959933"/>
            <a:chExt cx="3486007" cy="351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6435" y="2959933"/>
              <a:ext cx="3486007" cy="3519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0298" y="1898347"/>
            <a:ext cx="1524754" cy="95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9337" y="2959933"/>
            <a:ext cx="3486623" cy="35192"/>
            <a:chOff x="539337" y="2959933"/>
            <a:chExt cx="3486623" cy="351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337" y="2959933"/>
              <a:ext cx="3486623" cy="351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25415" y="1898347"/>
            <a:ext cx="2034697" cy="958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05479" y="1176225"/>
            <a:ext cx="4565297" cy="9109489"/>
            <a:chOff x="9205479" y="1176225"/>
            <a:chExt cx="4565297" cy="91094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5479" y="1176225"/>
              <a:ext cx="4565297" cy="91094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19312" y="1898347"/>
            <a:ext cx="2032021" cy="9583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44816" y="2995124"/>
            <a:ext cx="3486623" cy="35192"/>
            <a:chOff x="9744816" y="2995124"/>
            <a:chExt cx="3486623" cy="351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4816" y="2995124"/>
              <a:ext cx="3486623" cy="351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81307" y="2977528"/>
            <a:ext cx="3486007" cy="35192"/>
            <a:chOff x="14381307" y="2977528"/>
            <a:chExt cx="3486007" cy="351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1307" y="2977528"/>
              <a:ext cx="3486007" cy="351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52669" y="1898345"/>
            <a:ext cx="1825040" cy="9583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38797" y="3444861"/>
            <a:ext cx="3928654" cy="2988947"/>
            <a:chOff x="4938797" y="3444861"/>
            <a:chExt cx="3928654" cy="29889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8797" y="3444861"/>
              <a:ext cx="3928654" cy="29889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34796" y="3444861"/>
            <a:ext cx="3944759" cy="2416306"/>
            <a:chOff x="9534796" y="3444861"/>
            <a:chExt cx="3944759" cy="24163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34796" y="3444861"/>
              <a:ext cx="3944759" cy="24163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37981" y="3413764"/>
            <a:ext cx="3772660" cy="4477856"/>
            <a:chOff x="14237981" y="3413764"/>
            <a:chExt cx="3772660" cy="44778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37981" y="3413764"/>
              <a:ext cx="3772660" cy="44778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812" y="3444861"/>
            <a:ext cx="3879673" cy="3158672"/>
            <a:chOff x="342812" y="3444861"/>
            <a:chExt cx="3879673" cy="315867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2812" y="3444861"/>
              <a:ext cx="3879673" cy="3158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47476"/>
            <a:ext cx="4708280" cy="664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2967" y="2959933"/>
            <a:ext cx="3486007" cy="35192"/>
            <a:chOff x="982967" y="2959933"/>
            <a:chExt cx="3486007" cy="351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967" y="2959933"/>
              <a:ext cx="3486007" cy="351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1945" y="1898345"/>
            <a:ext cx="2058192" cy="9583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3085" y="1176225"/>
            <a:ext cx="6099543" cy="9109489"/>
            <a:chOff x="6093085" y="1176225"/>
            <a:chExt cx="6099543" cy="91094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3085" y="1176225"/>
              <a:ext cx="6099543" cy="91094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1183" y="1898345"/>
            <a:ext cx="2032021" cy="95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76687" y="2995124"/>
            <a:ext cx="3486623" cy="35192"/>
            <a:chOff x="7376687" y="2995124"/>
            <a:chExt cx="3486623" cy="351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6687" y="2995124"/>
              <a:ext cx="3486623" cy="351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04595" y="2977531"/>
            <a:ext cx="3486007" cy="35192"/>
            <a:chOff x="13504595" y="2977531"/>
            <a:chExt cx="3486007" cy="351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4595" y="2977531"/>
              <a:ext cx="3486007" cy="351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75956" y="1898347"/>
            <a:ext cx="1825040" cy="9583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504595" y="3348094"/>
            <a:ext cx="3486007" cy="6457513"/>
            <a:chOff x="13504595" y="3348094"/>
            <a:chExt cx="3486007" cy="64575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4595" y="3348094"/>
              <a:ext cx="3486007" cy="64575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99546" y="3348094"/>
            <a:ext cx="3486623" cy="4433735"/>
            <a:chOff x="7399546" y="3348094"/>
            <a:chExt cx="3486623" cy="4433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9546" y="3348094"/>
              <a:ext cx="3486623" cy="44337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2967" y="3348094"/>
            <a:ext cx="3486007" cy="2845506"/>
            <a:chOff x="982967" y="3348094"/>
            <a:chExt cx="3486007" cy="28455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967" y="3348094"/>
              <a:ext cx="3486007" cy="2845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97182"/>
            <a:ext cx="4695490" cy="632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8968" y="1476764"/>
            <a:ext cx="8592083" cy="8631023"/>
            <a:chOff x="9438968" y="1476764"/>
            <a:chExt cx="8592083" cy="86310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8968" y="1476764"/>
              <a:ext cx="8592083" cy="86310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0806" y="1514859"/>
            <a:ext cx="3777385" cy="1838669"/>
            <a:chOff x="4910806" y="1514859"/>
            <a:chExt cx="3777385" cy="18386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0806" y="1514859"/>
              <a:ext cx="3777385" cy="18386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4344" y="2159325"/>
            <a:ext cx="2852586" cy="5999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7206" y="1514859"/>
            <a:ext cx="3777385" cy="1838669"/>
            <a:chOff x="607206" y="1514859"/>
            <a:chExt cx="3777385" cy="1838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206" y="1514859"/>
              <a:ext cx="3777385" cy="18386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5838" y="2159325"/>
            <a:ext cx="2551043" cy="5364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47169" y="3671429"/>
            <a:ext cx="7509013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6431" y="3671429"/>
            <a:ext cx="7509013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27287" y="5513764"/>
            <a:ext cx="4400783" cy="4416438"/>
            <a:chOff x="2427287" y="5513764"/>
            <a:chExt cx="4400783" cy="44164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7287" y="5513764"/>
              <a:ext cx="4400783" cy="4416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97182"/>
            <a:ext cx="4695490" cy="632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52087" y="1273942"/>
            <a:ext cx="7509013" cy="14311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9623" y="4067902"/>
            <a:ext cx="7509013" cy="1431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5166" y="2836156"/>
            <a:ext cx="3754506" cy="3601261"/>
            <a:chOff x="725166" y="2836156"/>
            <a:chExt cx="3754506" cy="36012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166" y="2836156"/>
              <a:ext cx="3754506" cy="3601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64318" y="5563449"/>
            <a:ext cx="5079623" cy="4567392"/>
            <a:chOff x="4664318" y="5563449"/>
            <a:chExt cx="5079623" cy="45673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4318" y="5563449"/>
              <a:ext cx="5079623" cy="45673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0986" y="3057143"/>
            <a:ext cx="5994300" cy="2083054"/>
            <a:chOff x="10150986" y="3057143"/>
            <a:chExt cx="5994300" cy="20830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0986" y="3057143"/>
              <a:ext cx="5994300" cy="208305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77974" y="1655953"/>
            <a:ext cx="7509013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0632" y="5833706"/>
            <a:ext cx="7509013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75553" y="7280286"/>
            <a:ext cx="4899171" cy="1947328"/>
            <a:chOff x="12275553" y="7280286"/>
            <a:chExt cx="4899171" cy="19473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75553" y="7280286"/>
              <a:ext cx="4899171" cy="1947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579371"/>
            <a:ext cx="6636656" cy="777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246673"/>
            <a:ext cx="11706519" cy="1824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8623" y="3038426"/>
            <a:ext cx="1986120" cy="693086"/>
            <a:chOff x="8148623" y="3038426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20000">
              <a:off x="8148623" y="3038426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720000">
            <a:off x="8048209" y="3156972"/>
            <a:ext cx="1979628" cy="566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761" y="1156587"/>
            <a:ext cx="16030192" cy="9129128"/>
            <a:chOff x="1127761" y="1156587"/>
            <a:chExt cx="16030192" cy="9129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61" y="1156587"/>
              <a:ext cx="16030192" cy="9129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5697" y="309905"/>
            <a:ext cx="5012375" cy="63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0478" y="4640660"/>
            <a:ext cx="8633371" cy="21157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81526"/>
            <a:ext cx="3689147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581" y="2437494"/>
            <a:ext cx="3171161" cy="15823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8204" y="3238928"/>
            <a:ext cx="381730" cy="315508"/>
            <a:chOff x="3318204" y="3238928"/>
            <a:chExt cx="381730" cy="3155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8204" y="3238928"/>
              <a:ext cx="381730" cy="3155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61668" y="6530191"/>
            <a:ext cx="3820434" cy="23233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27" y="8313805"/>
            <a:ext cx="1080586" cy="5201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1668" y="2535544"/>
            <a:ext cx="3928063" cy="23233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242" y="4252420"/>
            <a:ext cx="1081215" cy="5201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58191" y="4582677"/>
            <a:ext cx="4449101" cy="23233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00369" y="6366291"/>
            <a:ext cx="1081215" cy="5201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579" y="6381998"/>
            <a:ext cx="2889913" cy="1804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8204" y="7297074"/>
            <a:ext cx="381730" cy="315508"/>
            <a:chOff x="3318204" y="7297074"/>
            <a:chExt cx="381730" cy="3155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8204" y="7297074"/>
              <a:ext cx="381730" cy="3155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74684" y="4434488"/>
            <a:ext cx="3190304" cy="16763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5331" y="5349556"/>
            <a:ext cx="381730" cy="315508"/>
            <a:chOff x="11995331" y="5349556"/>
            <a:chExt cx="381730" cy="3155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95331" y="5349556"/>
              <a:ext cx="381730" cy="315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386" y="3365339"/>
            <a:ext cx="9106760" cy="24370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0001" y="2540820"/>
            <a:ext cx="1927882" cy="5237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27659" y="9153515"/>
            <a:ext cx="3028730" cy="41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477" y="9008797"/>
            <a:ext cx="4283692" cy="462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9477" y="6389639"/>
            <a:ext cx="2925796" cy="462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78654" y="3000913"/>
            <a:ext cx="3009524" cy="3009524"/>
            <a:chOff x="2778654" y="3000913"/>
            <a:chExt cx="3009524" cy="30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654" y="3000913"/>
              <a:ext cx="3009524" cy="30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328493"/>
            <a:ext cx="4840080" cy="718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9501" y="6621819"/>
            <a:ext cx="2892219" cy="11022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477" y="7647550"/>
            <a:ext cx="2790576" cy="9999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8415" y="3000913"/>
            <a:ext cx="3009524" cy="3009524"/>
            <a:chOff x="7608415" y="3000913"/>
            <a:chExt cx="3009524" cy="300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8415" y="3000913"/>
              <a:ext cx="3009524" cy="30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7536" y="3000913"/>
            <a:ext cx="3009524" cy="3009524"/>
            <a:chOff x="12497536" y="3000913"/>
            <a:chExt cx="3009524" cy="300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7536" y="3000913"/>
              <a:ext cx="3009524" cy="30095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9264" y="6621819"/>
            <a:ext cx="2892219" cy="1102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7239" y="7647550"/>
            <a:ext cx="2894795" cy="9999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88378" y="6612295"/>
            <a:ext cx="2873838" cy="11984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965633" y="5346943"/>
            <a:ext cx="1837511" cy="641227"/>
            <a:chOff x="3965633" y="5346943"/>
            <a:chExt cx="1837511" cy="6412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">
              <a:off x="3965633" y="5346943"/>
              <a:ext cx="1837511" cy="6412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840000">
            <a:off x="3903396" y="5542448"/>
            <a:ext cx="1870777" cy="4740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68830" y="3080276"/>
            <a:ext cx="1837511" cy="641227"/>
            <a:chOff x="7568830" y="3080276"/>
            <a:chExt cx="1837511" cy="6412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840000">
              <a:off x="7568830" y="3080276"/>
              <a:ext cx="1837511" cy="6412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840000">
            <a:off x="7506597" y="3275781"/>
            <a:ext cx="1870777" cy="4740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27372" y="5346943"/>
            <a:ext cx="1837511" cy="641227"/>
            <a:chOff x="13627372" y="5346943"/>
            <a:chExt cx="1837511" cy="64122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840000">
              <a:off x="13627372" y="5346943"/>
              <a:ext cx="1837511" cy="64122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840000">
            <a:off x="13565140" y="5542448"/>
            <a:ext cx="1870777" cy="4740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96382" y="7647550"/>
            <a:ext cx="2894795" cy="1063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7167" y="303966"/>
            <a:ext cx="5203328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5680" y="2556478"/>
            <a:ext cx="871273" cy="4565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32106" y="6221401"/>
            <a:ext cx="8419507" cy="42935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057" y="6487000"/>
            <a:ext cx="2956577" cy="6119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3603" y="1274306"/>
            <a:ext cx="8419507" cy="57246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3242" y="2153713"/>
            <a:ext cx="2013300" cy="5686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34388" y="6509230"/>
            <a:ext cx="4235985" cy="2932308"/>
            <a:chOff x="7034388" y="6509230"/>
            <a:chExt cx="4235985" cy="2932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4388" y="6509230"/>
              <a:ext cx="4235985" cy="29323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27298" y="6818662"/>
            <a:ext cx="871139" cy="456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58474" y="2556478"/>
            <a:ext cx="871139" cy="4565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12622" y="6221401"/>
            <a:ext cx="8419507" cy="42935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19851" y="6418775"/>
            <a:ext cx="2258443" cy="611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817275"/>
            <a:ext cx="6567446" cy="7799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102505"/>
            <a:ext cx="12980693" cy="1960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70724" y="3153071"/>
            <a:ext cx="1953209" cy="566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339921"/>
            <a:ext cx="4748815" cy="568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4358" y="6393215"/>
            <a:ext cx="4613176" cy="17731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8646" y="2750222"/>
            <a:ext cx="4915691" cy="2612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37105" y="6972032"/>
            <a:ext cx="430471" cy="430471"/>
            <a:chOff x="16037105" y="6972032"/>
            <a:chExt cx="430471" cy="4304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7105" y="6972032"/>
              <a:ext cx="430471" cy="4304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37105" y="7503232"/>
            <a:ext cx="430471" cy="430471"/>
            <a:chOff x="16037105" y="7503232"/>
            <a:chExt cx="430471" cy="4304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37105" y="7503232"/>
              <a:ext cx="430471" cy="4304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7105" y="6440833"/>
            <a:ext cx="430471" cy="430471"/>
            <a:chOff x="16037105" y="6440833"/>
            <a:chExt cx="430471" cy="4304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37105" y="6440833"/>
              <a:ext cx="430471" cy="4304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7985" y="2539130"/>
            <a:ext cx="4921508" cy="4518610"/>
            <a:chOff x="2087985" y="2539130"/>
            <a:chExt cx="4921508" cy="4518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7985" y="2539130"/>
              <a:ext cx="4921508" cy="4518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0049" y="5590582"/>
            <a:ext cx="6299234" cy="28673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84266"/>
            <a:ext cx="4381090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2496" y="3409549"/>
            <a:ext cx="8273500" cy="11146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2992" y="2619893"/>
            <a:ext cx="2448909" cy="597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7358" y="5097144"/>
            <a:ext cx="2456796" cy="5720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93138"/>
            <a:ext cx="4217775" cy="7498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733" y="5095972"/>
            <a:ext cx="2343529" cy="5720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5836" y="5097144"/>
            <a:ext cx="2319272" cy="50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3995" y="9009304"/>
            <a:ext cx="2417405" cy="5720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32192" y="5097144"/>
            <a:ext cx="2250024" cy="50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88129" y="8977993"/>
            <a:ext cx="2377005" cy="597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07464" y="2450741"/>
            <a:ext cx="2165532" cy="2165532"/>
            <a:chOff x="5807464" y="2450741"/>
            <a:chExt cx="2165532" cy="21655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7464" y="2450741"/>
              <a:ext cx="2165532" cy="21655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1682" y="6933807"/>
            <a:ext cx="2661683" cy="1377629"/>
            <a:chOff x="12821682" y="6933807"/>
            <a:chExt cx="2661683" cy="13776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21682" y="6933807"/>
              <a:ext cx="2661683" cy="13776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2857" y="7064463"/>
            <a:ext cx="4196351" cy="1513640"/>
            <a:chOff x="7042857" y="7064463"/>
            <a:chExt cx="4196351" cy="15136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2857" y="7064463"/>
              <a:ext cx="4196351" cy="15136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23071" y="2450741"/>
            <a:ext cx="3462165" cy="2274947"/>
            <a:chOff x="9523071" y="2450741"/>
            <a:chExt cx="3462165" cy="22749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3071" y="2450741"/>
              <a:ext cx="3462165" cy="22749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8543" y="2543494"/>
            <a:ext cx="2037169" cy="2037169"/>
            <a:chOff x="1408543" y="2543494"/>
            <a:chExt cx="2037169" cy="20371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8543" y="2543494"/>
              <a:ext cx="2037169" cy="20371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87046" y="7093574"/>
            <a:ext cx="2558956" cy="1514312"/>
            <a:chOff x="2987046" y="7093574"/>
            <a:chExt cx="2558956" cy="15143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7046" y="7093574"/>
              <a:ext cx="2558956" cy="151431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2134" y="8993649"/>
            <a:ext cx="2214119" cy="5398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76914" y="2478273"/>
            <a:ext cx="1839397" cy="2226199"/>
            <a:chOff x="14776914" y="2478273"/>
            <a:chExt cx="1839397" cy="222619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76914" y="2478273"/>
              <a:ext cx="1839397" cy="2226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931750"/>
            <a:ext cx="7347075" cy="786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168395"/>
            <a:ext cx="11252223" cy="2059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42591" y="3106939"/>
            <a:ext cx="1958571" cy="500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81526"/>
            <a:ext cx="4439642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42117" y="2270702"/>
            <a:ext cx="3777385" cy="1838669"/>
            <a:chOff x="4942117" y="2270702"/>
            <a:chExt cx="3777385" cy="18386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2117" y="2270702"/>
              <a:ext cx="3777385" cy="18386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5658" y="2930827"/>
            <a:ext cx="2883158" cy="5686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517" y="2270702"/>
            <a:ext cx="3777385" cy="1838669"/>
            <a:chOff x="638517" y="2270702"/>
            <a:chExt cx="3777385" cy="1838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517" y="2270702"/>
              <a:ext cx="3777385" cy="18386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150" y="2930822"/>
            <a:ext cx="2674567" cy="568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15857" y="4427271"/>
            <a:ext cx="7509013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87743" y="4427271"/>
            <a:ext cx="7509013" cy="1431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39856" y="2270702"/>
            <a:ext cx="1354925" cy="617443"/>
            <a:chOff x="9339856" y="2270702"/>
            <a:chExt cx="1354925" cy="617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56" y="2270702"/>
              <a:ext cx="1354925" cy="6174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9121" y="2274513"/>
            <a:ext cx="722928" cy="5933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39856" y="3151941"/>
            <a:ext cx="1354925" cy="617443"/>
            <a:chOff x="9339856" y="3151941"/>
            <a:chExt cx="1354925" cy="617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9856" y="3151941"/>
              <a:ext cx="1354925" cy="6174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26763" y="3165278"/>
            <a:ext cx="933194" cy="593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39856" y="4023657"/>
            <a:ext cx="1354925" cy="617443"/>
            <a:chOff x="9339856" y="4023657"/>
            <a:chExt cx="1354925" cy="6174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39856" y="4023657"/>
              <a:ext cx="1354925" cy="61744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98192" y="4017944"/>
            <a:ext cx="753994" cy="6246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9381" y="6306706"/>
            <a:ext cx="17035848" cy="3471054"/>
            <a:chOff x="659381" y="6306706"/>
            <a:chExt cx="17035848" cy="34710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381" y="6306706"/>
              <a:ext cx="17035848" cy="347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39856" y="4900802"/>
            <a:ext cx="1354925" cy="617443"/>
            <a:chOff x="9339856" y="4900802"/>
            <a:chExt cx="1354925" cy="6174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39856" y="4900802"/>
              <a:ext cx="1354925" cy="6174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98192" y="4885563"/>
            <a:ext cx="768585" cy="6246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39856" y="2452187"/>
            <a:ext cx="8301883" cy="444948"/>
            <a:chOff x="9339856" y="2452187"/>
            <a:chExt cx="8301883" cy="4449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39856" y="2452187"/>
              <a:ext cx="8301883" cy="44494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29239" y="2354905"/>
            <a:ext cx="5780348" cy="5201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39856" y="3322614"/>
            <a:ext cx="8301883" cy="444948"/>
            <a:chOff x="9339856" y="3322614"/>
            <a:chExt cx="8301883" cy="44494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39856" y="3322614"/>
              <a:ext cx="8301883" cy="44494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06540" y="3235200"/>
            <a:ext cx="5979472" cy="52115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339856" y="4196071"/>
            <a:ext cx="8301883" cy="444948"/>
            <a:chOff x="9339856" y="4196071"/>
            <a:chExt cx="8301883" cy="4449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39856" y="4196071"/>
              <a:ext cx="8301883" cy="4449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000711" y="4108477"/>
            <a:ext cx="5837348" cy="5201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39856" y="5074749"/>
            <a:ext cx="8301883" cy="444948"/>
            <a:chOff x="9339856" y="5074749"/>
            <a:chExt cx="8301883" cy="4449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39856" y="5074749"/>
              <a:ext cx="8301883" cy="44494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257811" y="4981039"/>
            <a:ext cx="5421005" cy="520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2022-12-18T17:50:40Z</dcterms:created>
  <dcterms:modified xsi:type="dcterms:W3CDTF">2022-12-18T17:50:40Z</dcterms:modified>
</cp:coreProperties>
</file>