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Relationship Id="rId8" Type="http://schemas.openxmlformats.org/officeDocument/2006/relationships/image" Target="../media/image103.png"/><Relationship Id="rId9" Type="http://schemas.openxmlformats.org/officeDocument/2006/relationships/image" Target="../media/image104.png"/><Relationship Id="rId10" Type="http://schemas.openxmlformats.org/officeDocument/2006/relationships/image" Target="../media/image105.png"/><Relationship Id="rId11" Type="http://schemas.openxmlformats.org/officeDocument/2006/relationships/image" Target="../media/image10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9" Type="http://schemas.openxmlformats.org/officeDocument/2006/relationships/image" Target="../media/image114.png"/><Relationship Id="rId10" Type="http://schemas.openxmlformats.org/officeDocument/2006/relationships/image" Target="../media/image115.png"/><Relationship Id="rId11" Type="http://schemas.openxmlformats.org/officeDocument/2006/relationships/image" Target="../media/image11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8" Type="http://schemas.openxmlformats.org/officeDocument/2006/relationships/image" Target="../media/image123.png"/><Relationship Id="rId9" Type="http://schemas.openxmlformats.org/officeDocument/2006/relationships/image" Target="../media/image124.png"/><Relationship Id="rId10" Type="http://schemas.openxmlformats.org/officeDocument/2006/relationships/image" Target="../media/image125.png"/><Relationship Id="rId11" Type="http://schemas.openxmlformats.org/officeDocument/2006/relationships/image" Target="../media/image12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Relationship Id="rId7" Type="http://schemas.openxmlformats.org/officeDocument/2006/relationships/image" Target="../media/image132.png"/><Relationship Id="rId8" Type="http://schemas.openxmlformats.org/officeDocument/2006/relationships/image" Target="../media/image133.png"/><Relationship Id="rId9" Type="http://schemas.openxmlformats.org/officeDocument/2006/relationships/image" Target="../media/image134.png"/><Relationship Id="rId10" Type="http://schemas.openxmlformats.org/officeDocument/2006/relationships/image" Target="../media/image135.png"/><Relationship Id="rId11" Type="http://schemas.openxmlformats.org/officeDocument/2006/relationships/image" Target="../media/image13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6" Type="http://schemas.openxmlformats.org/officeDocument/2006/relationships/image" Target="../media/image141.png"/><Relationship Id="rId7" Type="http://schemas.openxmlformats.org/officeDocument/2006/relationships/image" Target="../media/image142.png"/><Relationship Id="rId8" Type="http://schemas.openxmlformats.org/officeDocument/2006/relationships/image" Target="../media/image143.png"/><Relationship Id="rId9" Type="http://schemas.openxmlformats.org/officeDocument/2006/relationships/image" Target="../media/image144.png"/><Relationship Id="rId10" Type="http://schemas.openxmlformats.org/officeDocument/2006/relationships/image" Target="../media/image145.png"/><Relationship Id="rId11" Type="http://schemas.openxmlformats.org/officeDocument/2006/relationships/image" Target="../media/image14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Relationship Id="rId6" Type="http://schemas.openxmlformats.org/officeDocument/2006/relationships/image" Target="../media/image151.png"/><Relationship Id="rId7" Type="http://schemas.openxmlformats.org/officeDocument/2006/relationships/image" Target="../media/image152.png"/><Relationship Id="rId8" Type="http://schemas.openxmlformats.org/officeDocument/2006/relationships/image" Target="../media/image153.png"/><Relationship Id="rId9" Type="http://schemas.openxmlformats.org/officeDocument/2006/relationships/image" Target="../media/image154.png"/><Relationship Id="rId10" Type="http://schemas.openxmlformats.org/officeDocument/2006/relationships/image" Target="../media/image155.png"/><Relationship Id="rId11" Type="http://schemas.openxmlformats.org/officeDocument/2006/relationships/image" Target="../media/image156.png"/><Relationship Id="rId12" Type="http://schemas.openxmlformats.org/officeDocument/2006/relationships/image" Target="../media/image157.png"/><Relationship Id="rId13" Type="http://schemas.openxmlformats.org/officeDocument/2006/relationships/image" Target="../media/image158.png"/><Relationship Id="rId14" Type="http://schemas.openxmlformats.org/officeDocument/2006/relationships/image" Target="../media/image159.png"/><Relationship Id="rId15" Type="http://schemas.openxmlformats.org/officeDocument/2006/relationships/image" Target="../media/image160.png"/><Relationship Id="rId16" Type="http://schemas.openxmlformats.org/officeDocument/2006/relationships/image" Target="../media/image161.png"/><Relationship Id="rId17" Type="http://schemas.openxmlformats.org/officeDocument/2006/relationships/image" Target="../media/image16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image" Target="../media/image166.png"/><Relationship Id="rId6" Type="http://schemas.openxmlformats.org/officeDocument/2006/relationships/image" Target="../media/image167.png"/><Relationship Id="rId7" Type="http://schemas.openxmlformats.org/officeDocument/2006/relationships/image" Target="../media/image168.png"/><Relationship Id="rId8" Type="http://schemas.openxmlformats.org/officeDocument/2006/relationships/image" Target="../media/image169.png"/><Relationship Id="rId9" Type="http://schemas.openxmlformats.org/officeDocument/2006/relationships/image" Target="../media/image170.png"/><Relationship Id="rId10" Type="http://schemas.openxmlformats.org/officeDocument/2006/relationships/image" Target="../media/image171.png"/><Relationship Id="rId11" Type="http://schemas.openxmlformats.org/officeDocument/2006/relationships/image" Target="../media/image172.png"/><Relationship Id="rId12" Type="http://schemas.openxmlformats.org/officeDocument/2006/relationships/image" Target="../media/image173.png"/><Relationship Id="rId13" Type="http://schemas.openxmlformats.org/officeDocument/2006/relationships/image" Target="../media/image174.png"/><Relationship Id="rId14" Type="http://schemas.openxmlformats.org/officeDocument/2006/relationships/image" Target="../media/image175.png"/><Relationship Id="rId15" Type="http://schemas.openxmlformats.org/officeDocument/2006/relationships/image" Target="../media/image176.png"/><Relationship Id="rId16" Type="http://schemas.openxmlformats.org/officeDocument/2006/relationships/image" Target="../media/image177.png"/><Relationship Id="rId17" Type="http://schemas.openxmlformats.org/officeDocument/2006/relationships/image" Target="../media/image178.png"/><Relationship Id="rId18" Type="http://schemas.openxmlformats.org/officeDocument/2006/relationships/image" Target="../media/image179.png"/><Relationship Id="rId19" Type="http://schemas.openxmlformats.org/officeDocument/2006/relationships/image" Target="../media/image180.png"/><Relationship Id="rId20" Type="http://schemas.openxmlformats.org/officeDocument/2006/relationships/image" Target="../media/image181.png"/><Relationship Id="rId21" Type="http://schemas.openxmlformats.org/officeDocument/2006/relationships/image" Target="../media/image182.png"/><Relationship Id="rId22" Type="http://schemas.openxmlformats.org/officeDocument/2006/relationships/image" Target="../media/image18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4.png"/><Relationship Id="rId3" Type="http://schemas.openxmlformats.org/officeDocument/2006/relationships/image" Target="../media/image185.png"/><Relationship Id="rId4" Type="http://schemas.openxmlformats.org/officeDocument/2006/relationships/image" Target="../media/image186.png"/><Relationship Id="rId5" Type="http://schemas.openxmlformats.org/officeDocument/2006/relationships/image" Target="../media/image18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8.png"/><Relationship Id="rId3" Type="http://schemas.openxmlformats.org/officeDocument/2006/relationships/image" Target="../media/image189.png"/><Relationship Id="rId4" Type="http://schemas.openxmlformats.org/officeDocument/2006/relationships/image" Target="../media/image190.png"/><Relationship Id="rId5" Type="http://schemas.openxmlformats.org/officeDocument/2006/relationships/image" Target="../media/image191.png"/><Relationship Id="rId6" Type="http://schemas.openxmlformats.org/officeDocument/2006/relationships/image" Target="../media/image19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2" Type="http://schemas.openxmlformats.org/officeDocument/2006/relationships/image" Target="../media/image46.png"/><Relationship Id="rId13" Type="http://schemas.openxmlformats.org/officeDocument/2006/relationships/image" Target="../media/image4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858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457067"/>
            <a:ext cx="18285714" cy="1828648"/>
            <a:chOff x="0" y="8457067"/>
            <a:chExt cx="18285714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457067"/>
              <a:ext cx="18285714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8571" y="8457067"/>
            <a:ext cx="18314286" cy="1828648"/>
            <a:chOff x="-28571" y="8457067"/>
            <a:chExt cx="18314286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8571" y="8457067"/>
              <a:ext cx="18314286" cy="18286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41168" y="3203797"/>
            <a:ext cx="3887507" cy="22919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212592" y="5085460"/>
            <a:ext cx="1262946" cy="57397"/>
            <a:chOff x="2212592" y="5085460"/>
            <a:chExt cx="1262946" cy="5739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2212592" y="5085460"/>
              <a:ext cx="1262946" cy="5739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57492" y="2813111"/>
            <a:ext cx="1962408" cy="6691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92208" y="3883280"/>
            <a:ext cx="8222608" cy="5549603"/>
            <a:chOff x="7792208" y="3883280"/>
            <a:chExt cx="8222608" cy="55496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92208" y="3883280"/>
              <a:ext cx="8222608" cy="55496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981789" y="1099203"/>
            <a:ext cx="4857728" cy="4061511"/>
            <a:chOff x="11981789" y="1099203"/>
            <a:chExt cx="4857728" cy="40615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81789" y="1099203"/>
              <a:ext cx="4857728" cy="40615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10676" y="4246390"/>
            <a:ext cx="10321429" cy="1828648"/>
            <a:chOff x="12210676" y="4246390"/>
            <a:chExt cx="10321429" cy="18286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2210676" y="4246390"/>
              <a:ext cx="10321429" cy="18286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82173" y="534359"/>
            <a:ext cx="659494" cy="578299"/>
            <a:chOff x="482173" y="534359"/>
            <a:chExt cx="659494" cy="57829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2173" y="534359"/>
              <a:ext cx="659494" cy="57829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5732" y="2677497"/>
            <a:ext cx="2863916" cy="86827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41667" y="1674080"/>
            <a:ext cx="4650897" cy="238729"/>
            <a:chOff x="1141667" y="1674080"/>
            <a:chExt cx="4650897" cy="2387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1667" y="1674080"/>
              <a:ext cx="4650897" cy="23872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0494" y="1021231"/>
            <a:ext cx="4941133" cy="114680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803659" y="2792173"/>
            <a:ext cx="1297280" cy="70443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9081" y="5616494"/>
            <a:ext cx="6181119" cy="37950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84734" y="534359"/>
            <a:ext cx="8493943" cy="4274416"/>
            <a:chOff x="6784734" y="534359"/>
            <a:chExt cx="8493943" cy="42744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4734" y="534359"/>
              <a:ext cx="8493943" cy="42744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031706" y="3046563"/>
            <a:ext cx="7251683" cy="5542992"/>
            <a:chOff x="11031706" y="3046563"/>
            <a:chExt cx="7251683" cy="55429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1706" y="3046563"/>
              <a:ext cx="7251683" cy="55429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10676" y="4246390"/>
            <a:ext cx="10321429" cy="1828648"/>
            <a:chOff x="12210676" y="4246390"/>
            <a:chExt cx="10321429" cy="18286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2210676" y="4246390"/>
              <a:ext cx="10321429" cy="18286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82173" y="534359"/>
            <a:ext cx="659494" cy="578299"/>
            <a:chOff x="482173" y="534359"/>
            <a:chExt cx="659494" cy="57829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2173" y="534359"/>
              <a:ext cx="659494" cy="57829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5732" y="2677497"/>
            <a:ext cx="2863916" cy="86827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41667" y="1674080"/>
            <a:ext cx="4650897" cy="238729"/>
            <a:chOff x="1141667" y="1674080"/>
            <a:chExt cx="4650897" cy="2387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1667" y="1674080"/>
              <a:ext cx="4650897" cy="23872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0494" y="1021231"/>
            <a:ext cx="4941133" cy="114680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803659" y="2801697"/>
            <a:ext cx="1197013" cy="71388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9081" y="5511732"/>
            <a:ext cx="9316110" cy="38896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13878" y="458010"/>
            <a:ext cx="8044152" cy="4926562"/>
            <a:chOff x="8013878" y="458010"/>
            <a:chExt cx="8044152" cy="49265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3878" y="458010"/>
              <a:ext cx="8044152" cy="49265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004433" y="5289333"/>
            <a:ext cx="7519376" cy="4435891"/>
            <a:chOff x="11004433" y="5289333"/>
            <a:chExt cx="7519376" cy="44358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04433" y="5289333"/>
              <a:ext cx="7519376" cy="44358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10676" y="4246390"/>
            <a:ext cx="10321429" cy="1828648"/>
            <a:chOff x="12210676" y="4246390"/>
            <a:chExt cx="10321429" cy="18286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2210676" y="4246390"/>
              <a:ext cx="10321429" cy="18286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82173" y="534359"/>
            <a:ext cx="659494" cy="578299"/>
            <a:chOff x="482173" y="534359"/>
            <a:chExt cx="659494" cy="57829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2173" y="534359"/>
              <a:ext cx="659494" cy="57829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5732" y="2677497"/>
            <a:ext cx="2863916" cy="86827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41667" y="1674080"/>
            <a:ext cx="4650897" cy="238729"/>
            <a:chOff x="1141667" y="1674080"/>
            <a:chExt cx="4650897" cy="2387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1667" y="1674080"/>
              <a:ext cx="4650897" cy="23872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0494" y="1021231"/>
            <a:ext cx="4941133" cy="114680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803659" y="2820744"/>
            <a:ext cx="2257823" cy="69534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8604" y="5079542"/>
            <a:ext cx="10472577" cy="47801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84668" y="5953365"/>
            <a:ext cx="8688850" cy="3630649"/>
            <a:chOff x="9284668" y="5953365"/>
            <a:chExt cx="8688850" cy="363064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4668" y="5953365"/>
              <a:ext cx="8688850" cy="36306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99233" y="1112657"/>
            <a:ext cx="9272158" cy="4436799"/>
            <a:chOff x="8099233" y="1112657"/>
            <a:chExt cx="9272158" cy="44367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9233" y="1112657"/>
              <a:ext cx="9272158" cy="44367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10676" y="4246390"/>
            <a:ext cx="10321429" cy="1828648"/>
            <a:chOff x="12210676" y="4246390"/>
            <a:chExt cx="10321429" cy="18286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2210676" y="4246390"/>
              <a:ext cx="10321429" cy="18286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82173" y="534359"/>
            <a:ext cx="659494" cy="578299"/>
            <a:chOff x="482173" y="534359"/>
            <a:chExt cx="659494" cy="57829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2173" y="534359"/>
              <a:ext cx="659494" cy="57829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5732" y="2677497"/>
            <a:ext cx="2863916" cy="86827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41667" y="1674080"/>
            <a:ext cx="4650897" cy="238729"/>
            <a:chOff x="1141667" y="1674080"/>
            <a:chExt cx="4650897" cy="2387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1667" y="1674080"/>
              <a:ext cx="4650897" cy="23872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0494" y="1021231"/>
            <a:ext cx="4941133" cy="114680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803659" y="2820744"/>
            <a:ext cx="2730956" cy="70487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8604" y="4993827"/>
            <a:ext cx="8339538" cy="478012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71429" y="240135"/>
            <a:ext cx="8190658" cy="4902722"/>
            <a:chOff x="6771429" y="240135"/>
            <a:chExt cx="8190658" cy="49027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1429" y="240135"/>
              <a:ext cx="8190658" cy="490272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08956" y="4680561"/>
            <a:ext cx="7576759" cy="4041706"/>
            <a:chOff x="10708956" y="4680561"/>
            <a:chExt cx="7576759" cy="40417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08956" y="4680561"/>
              <a:ext cx="7576759" cy="4041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10676" y="4246390"/>
            <a:ext cx="10321429" cy="1828648"/>
            <a:chOff x="12210676" y="4246390"/>
            <a:chExt cx="10321429" cy="18286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2210676" y="4246390"/>
              <a:ext cx="10321429" cy="18286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82173" y="534359"/>
            <a:ext cx="659494" cy="578299"/>
            <a:chOff x="482173" y="534359"/>
            <a:chExt cx="659494" cy="57829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2173" y="534359"/>
              <a:ext cx="659494" cy="57829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5732" y="2677497"/>
            <a:ext cx="2863916" cy="86827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41667" y="1674080"/>
            <a:ext cx="4650897" cy="238729"/>
            <a:chOff x="1141667" y="1674080"/>
            <a:chExt cx="4650897" cy="2387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1667" y="1674080"/>
              <a:ext cx="4650897" cy="23872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0494" y="1021231"/>
            <a:ext cx="4941133" cy="114680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803659" y="2820744"/>
            <a:ext cx="1730004" cy="70487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9557" y="5270018"/>
            <a:ext cx="10031834" cy="474057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10676" y="4246390"/>
            <a:ext cx="10321429" cy="1828648"/>
            <a:chOff x="12210676" y="4246390"/>
            <a:chExt cx="10321429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2210676" y="4246390"/>
              <a:ext cx="10321429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12397" y="7518200"/>
            <a:ext cx="5418704" cy="115556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87270" y="2019293"/>
            <a:ext cx="12574928" cy="1458166"/>
            <a:chOff x="687270" y="2019293"/>
            <a:chExt cx="12574928" cy="145816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7270" y="2019293"/>
              <a:ext cx="12574928" cy="145816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63385" y="1425785"/>
            <a:ext cx="2405027" cy="53957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87270" y="4248647"/>
            <a:ext cx="12569787" cy="1072234"/>
            <a:chOff x="687270" y="4248647"/>
            <a:chExt cx="12569787" cy="107223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7270" y="4248647"/>
              <a:ext cx="12569787" cy="107223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8753" y="1425785"/>
            <a:ext cx="1622389" cy="64807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8875" y="3697904"/>
            <a:ext cx="2481494" cy="60062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62200" y="3697783"/>
            <a:ext cx="2553751" cy="53958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41556" y="330785"/>
            <a:ext cx="2672930" cy="60888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87270" y="6187298"/>
            <a:ext cx="9810264" cy="1325986"/>
            <a:chOff x="687270" y="6187298"/>
            <a:chExt cx="9810264" cy="13259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7270" y="6187298"/>
              <a:ext cx="9810264" cy="132598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38875" y="5688094"/>
            <a:ext cx="2879246" cy="60062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463385" y="5685361"/>
            <a:ext cx="2553751" cy="53958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87270" y="8315138"/>
            <a:ext cx="9247506" cy="1409163"/>
            <a:chOff x="687270" y="8315138"/>
            <a:chExt cx="9247506" cy="140916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7270" y="8315138"/>
              <a:ext cx="9247506" cy="1409163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38875" y="7813318"/>
            <a:ext cx="2285313" cy="60062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463385" y="7810589"/>
            <a:ext cx="2553751" cy="5395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031895"/>
            <a:ext cx="18285714" cy="1563488"/>
            <a:chOff x="0" y="5031895"/>
            <a:chExt cx="18285714" cy="15634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31895"/>
              <a:ext cx="18285714" cy="156348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1556" y="330785"/>
            <a:ext cx="2672930" cy="6088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98092" y="4277607"/>
            <a:ext cx="2947035" cy="2947035"/>
            <a:chOff x="2198092" y="4277607"/>
            <a:chExt cx="2947035" cy="29470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8092" y="4277607"/>
              <a:ext cx="2947035" cy="29470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61134" y="4440649"/>
            <a:ext cx="2620951" cy="2620951"/>
            <a:chOff x="2361134" y="4440649"/>
            <a:chExt cx="2620951" cy="262095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61134" y="4440649"/>
              <a:ext cx="2620951" cy="262095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1404" y="4923255"/>
            <a:ext cx="1288442" cy="72380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843808" y="4277607"/>
            <a:ext cx="2947035" cy="2947035"/>
            <a:chOff x="5843808" y="4277607"/>
            <a:chExt cx="2947035" cy="294703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43808" y="4277607"/>
              <a:ext cx="2947035" cy="29470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06851" y="4444378"/>
            <a:ext cx="2620951" cy="2620951"/>
            <a:chOff x="6006851" y="4444378"/>
            <a:chExt cx="2620951" cy="262095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06851" y="4444378"/>
              <a:ext cx="2620951" cy="262095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489525" y="4277607"/>
            <a:ext cx="2947035" cy="2947035"/>
            <a:chOff x="9489525" y="4277607"/>
            <a:chExt cx="2947035" cy="294703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89525" y="4277607"/>
              <a:ext cx="2947035" cy="29470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652567" y="4444378"/>
            <a:ext cx="2620951" cy="2620951"/>
            <a:chOff x="9652567" y="4444378"/>
            <a:chExt cx="2620951" cy="262095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52567" y="4444378"/>
              <a:ext cx="2620951" cy="262095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135241" y="4277607"/>
            <a:ext cx="2947035" cy="2947035"/>
            <a:chOff x="13135241" y="4277607"/>
            <a:chExt cx="2947035" cy="294703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35241" y="4277607"/>
              <a:ext cx="2947035" cy="294703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298283" y="4444378"/>
            <a:ext cx="2620951" cy="2620951"/>
            <a:chOff x="13298283" y="4444378"/>
            <a:chExt cx="2620951" cy="262095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298283" y="4444378"/>
              <a:ext cx="2620951" cy="262095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607143" y="2781303"/>
            <a:ext cx="5071429" cy="221057"/>
            <a:chOff x="6607143" y="2781303"/>
            <a:chExt cx="5071429" cy="22105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07143" y="2781303"/>
              <a:ext cx="5071429" cy="22105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698917" y="2102362"/>
            <a:ext cx="6500838" cy="105202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539149" y="7312262"/>
            <a:ext cx="2234701" cy="783968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221005" y="5537730"/>
            <a:ext cx="1019086" cy="119046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31613" y="4907381"/>
            <a:ext cx="1240747" cy="663604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907802" y="5521857"/>
            <a:ext cx="864371" cy="105202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274330" y="4898561"/>
            <a:ext cx="1461509" cy="650899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544002" y="5513038"/>
            <a:ext cx="1090162" cy="105202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464125" y="4923255"/>
            <a:ext cx="2393832" cy="631851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4199240" y="5528210"/>
            <a:ext cx="907724" cy="119046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5556" y="2390476"/>
            <a:ext cx="10304762" cy="5555556"/>
            <a:chOff x="10355556" y="2390476"/>
            <a:chExt cx="10304762" cy="55555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355556" y="2390476"/>
              <a:ext cx="10304762" cy="55555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07540" y="2843254"/>
            <a:ext cx="10321429" cy="4634921"/>
            <a:chOff x="10807540" y="2843254"/>
            <a:chExt cx="10321429" cy="46349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07540" y="2843254"/>
              <a:ext cx="10321429" cy="463492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34893" y="3867667"/>
            <a:ext cx="11222654" cy="189626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55561" y="5561716"/>
            <a:ext cx="4971879" cy="8281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6858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457067"/>
            <a:ext cx="18285714" cy="1828648"/>
            <a:chOff x="0" y="8457067"/>
            <a:chExt cx="18285714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457067"/>
              <a:ext cx="18285714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8571" y="8457067"/>
            <a:ext cx="18314286" cy="1828648"/>
            <a:chOff x="-28571" y="8457067"/>
            <a:chExt cx="18314286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8571" y="8457067"/>
              <a:ext cx="18314286" cy="18286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12462" y="3153487"/>
            <a:ext cx="6101039" cy="207142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22659" y="2689471"/>
            <a:ext cx="1962408" cy="66911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12203" y="5085460"/>
            <a:ext cx="1475602" cy="57397"/>
            <a:chOff x="2012203" y="5085460"/>
            <a:chExt cx="1475602" cy="5739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2012203" y="5085460"/>
              <a:ext cx="1475602" cy="573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7027" y="719221"/>
            <a:ext cx="4553925" cy="8521506"/>
            <a:chOff x="227027" y="719221"/>
            <a:chExt cx="4553925" cy="85215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027" y="719221"/>
              <a:ext cx="4553925" cy="852150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20041" y="1125223"/>
            <a:ext cx="2480063" cy="79901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44294" y="1716019"/>
            <a:ext cx="2399129" cy="5779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64317" y="785083"/>
            <a:ext cx="1500209" cy="181720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64312" y="2527984"/>
            <a:ext cx="1795447" cy="18362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64312" y="4270815"/>
            <a:ext cx="1795447" cy="181720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96148" y="2902595"/>
            <a:ext cx="3035463" cy="79901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20400" y="3493390"/>
            <a:ext cx="2708357" cy="60875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96149" y="4611618"/>
            <a:ext cx="3731844" cy="79901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820402" y="5202414"/>
            <a:ext cx="2665195" cy="57332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164316" y="6002738"/>
            <a:ext cx="1795447" cy="183625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05674" y="6391153"/>
            <a:ext cx="2996320" cy="7990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820403" y="6934330"/>
            <a:ext cx="3232757" cy="61192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164316" y="7764615"/>
            <a:ext cx="1766876" cy="183625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805672" y="8143510"/>
            <a:ext cx="3402958" cy="76092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345304" y="4445362"/>
            <a:ext cx="10411539" cy="1520816"/>
            <a:chOff x="12345304" y="4445362"/>
            <a:chExt cx="10411539" cy="152081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5400000">
              <a:off x="12345304" y="4445362"/>
              <a:ext cx="10411539" cy="152081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839451" y="8687349"/>
            <a:ext cx="2795757" cy="57332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428574" y="678269"/>
            <a:ext cx="3442313" cy="11499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485638"/>
            <a:ext cx="18285714" cy="1828648"/>
            <a:chOff x="0" y="8485638"/>
            <a:chExt cx="18285714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485638"/>
              <a:ext cx="18285714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8485638"/>
            <a:ext cx="18285714" cy="1828648"/>
            <a:chOff x="0" y="8485638"/>
            <a:chExt cx="18285714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485638"/>
              <a:ext cx="18285714" cy="18286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6617" y="1354785"/>
            <a:ext cx="3775343" cy="238729"/>
            <a:chOff x="1066617" y="1354785"/>
            <a:chExt cx="3775343" cy="2387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617" y="1354785"/>
              <a:ext cx="3775343" cy="2387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5444" y="656377"/>
            <a:ext cx="4293790" cy="122341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07123" y="349030"/>
            <a:ext cx="659494" cy="578299"/>
            <a:chOff x="407123" y="349030"/>
            <a:chExt cx="659494" cy="57829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7123" y="349030"/>
              <a:ext cx="659494" cy="57829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45560" y="2037540"/>
            <a:ext cx="3499723" cy="129914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60154" y="7329841"/>
            <a:ext cx="2191770" cy="103520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23074" y="4132148"/>
            <a:ext cx="3034542" cy="3034542"/>
            <a:chOff x="1823074" y="4132148"/>
            <a:chExt cx="3034542" cy="303454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23074" y="4132148"/>
              <a:ext cx="3034542" cy="303454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98755" y="7329841"/>
            <a:ext cx="2315913" cy="103520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623810" y="4132148"/>
            <a:ext cx="3034542" cy="3034542"/>
            <a:chOff x="7623810" y="4132148"/>
            <a:chExt cx="3034542" cy="303454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23810" y="4132148"/>
              <a:ext cx="3034542" cy="3034542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769574" y="7329841"/>
            <a:ext cx="2413713" cy="103520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418971" y="4132148"/>
            <a:ext cx="3034542" cy="3034542"/>
            <a:chOff x="13418971" y="4132148"/>
            <a:chExt cx="3034542" cy="303454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418971" y="4132148"/>
              <a:ext cx="3034542" cy="30345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822184" y="2843691"/>
            <a:ext cx="2353913" cy="1230598"/>
            <a:chOff x="14822184" y="2843691"/>
            <a:chExt cx="2353913" cy="12305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22184" y="2843691"/>
              <a:ext cx="2353913" cy="12305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822184" y="5676783"/>
            <a:ext cx="3054041" cy="817420"/>
            <a:chOff x="14822184" y="5676783"/>
            <a:chExt cx="3054041" cy="81742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22184" y="5676783"/>
              <a:ext cx="3054041" cy="8174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10676" y="4246390"/>
            <a:ext cx="10321429" cy="1828648"/>
            <a:chOff x="12210676" y="4246390"/>
            <a:chExt cx="10321429" cy="18286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2210676" y="4246390"/>
              <a:ext cx="10321429" cy="18286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81394" y="1620984"/>
            <a:ext cx="4555829" cy="238729"/>
            <a:chOff x="981394" y="1620984"/>
            <a:chExt cx="4555829" cy="2387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1394" y="1620984"/>
              <a:ext cx="4555829" cy="2387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21900" y="426251"/>
            <a:ext cx="659494" cy="578299"/>
            <a:chOff x="321900" y="426251"/>
            <a:chExt cx="659494" cy="57829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1900" y="426251"/>
              <a:ext cx="659494" cy="57829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0221" y="968136"/>
            <a:ext cx="4961933" cy="121776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307037" y="3998099"/>
            <a:ext cx="2515147" cy="1797457"/>
            <a:chOff x="12307037" y="3998099"/>
            <a:chExt cx="2515147" cy="179745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07037" y="3998099"/>
              <a:ext cx="2515147" cy="17974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307037" y="6785894"/>
            <a:ext cx="2797148" cy="1161415"/>
            <a:chOff x="12307037" y="6785894"/>
            <a:chExt cx="2797148" cy="116141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07037" y="6785894"/>
              <a:ext cx="2797148" cy="116141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81394" y="3778475"/>
            <a:ext cx="1271445" cy="1271445"/>
            <a:chOff x="981394" y="3778475"/>
            <a:chExt cx="1271445" cy="127144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81394" y="3778475"/>
              <a:ext cx="1271445" cy="1271445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705139" y="3642990"/>
            <a:ext cx="3005827" cy="149262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762912" y="5599071"/>
            <a:ext cx="5144964" cy="17426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10676" y="4246390"/>
            <a:ext cx="10321429" cy="1828648"/>
            <a:chOff x="12210676" y="4246390"/>
            <a:chExt cx="10321429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2210676" y="4246390"/>
              <a:ext cx="10321429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2173" y="534359"/>
            <a:ext cx="659494" cy="578299"/>
            <a:chOff x="482173" y="534359"/>
            <a:chExt cx="659494" cy="57829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173" y="534359"/>
              <a:ext cx="659494" cy="57829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5478" y="3038381"/>
            <a:ext cx="4693945" cy="96229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41667" y="1674080"/>
            <a:ext cx="6146172" cy="238729"/>
            <a:chOff x="1141667" y="1674080"/>
            <a:chExt cx="6146172" cy="2387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1667" y="1674080"/>
              <a:ext cx="6146172" cy="23872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0494" y="1021231"/>
            <a:ext cx="6237476" cy="121776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50439" y="2951668"/>
            <a:ext cx="854719" cy="108380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443156" y="3088817"/>
            <a:ext cx="3323584" cy="91176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050440" y="4228449"/>
            <a:ext cx="1016623" cy="102118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474071" y="4337029"/>
            <a:ext cx="2447908" cy="81652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050440" y="5434868"/>
            <a:ext cx="1016623" cy="102118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433632" y="5537893"/>
            <a:ext cx="2858622" cy="91176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050440" y="6677944"/>
            <a:ext cx="1016623" cy="102118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433637" y="6795962"/>
            <a:ext cx="2620213" cy="91176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050440" y="7855278"/>
            <a:ext cx="997575" cy="102118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474071" y="7973298"/>
            <a:ext cx="4096337" cy="9219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5393" y="2158238"/>
            <a:ext cx="13249328" cy="7321019"/>
            <a:chOff x="3545393" y="2158238"/>
            <a:chExt cx="13249328" cy="73210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5393" y="2158238"/>
              <a:ext cx="13249328" cy="73210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10676" y="4246390"/>
            <a:ext cx="10321429" cy="1828648"/>
            <a:chOff x="12210676" y="4246390"/>
            <a:chExt cx="10321429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2210676" y="4246390"/>
              <a:ext cx="10321429" cy="18286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2173" y="534359"/>
            <a:ext cx="659494" cy="578299"/>
            <a:chOff x="482173" y="534359"/>
            <a:chExt cx="659494" cy="5782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173" y="534359"/>
              <a:ext cx="659494" cy="57829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5731" y="2615647"/>
            <a:ext cx="3243544" cy="94446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41667" y="1674080"/>
            <a:ext cx="4650897" cy="238729"/>
            <a:chOff x="1141667" y="1674080"/>
            <a:chExt cx="4650897" cy="2387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1667" y="1674080"/>
              <a:ext cx="4650897" cy="23872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0494" y="1021231"/>
            <a:ext cx="4940867" cy="114094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54918" y="4130726"/>
            <a:ext cx="2896623" cy="7044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86063" y="-297526"/>
            <a:ext cx="10203527" cy="10880767"/>
            <a:chOff x="6886063" y="-297526"/>
            <a:chExt cx="10203527" cy="108807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86063" y="-297526"/>
              <a:ext cx="10203527" cy="108807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10676" y="4246390"/>
            <a:ext cx="10321429" cy="1828648"/>
            <a:chOff x="12210676" y="4246390"/>
            <a:chExt cx="10321429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2210676" y="4246390"/>
              <a:ext cx="10321429" cy="18286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2173" y="534359"/>
            <a:ext cx="659494" cy="578299"/>
            <a:chOff x="482173" y="534359"/>
            <a:chExt cx="659494" cy="5782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173" y="534359"/>
              <a:ext cx="659494" cy="57829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5732" y="2677497"/>
            <a:ext cx="3318963" cy="94446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41667" y="1674080"/>
            <a:ext cx="4650897" cy="238729"/>
            <a:chOff x="1141667" y="1674080"/>
            <a:chExt cx="4650897" cy="2387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1667" y="1674080"/>
              <a:ext cx="4650897" cy="23872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0494" y="1021231"/>
            <a:ext cx="4941133" cy="114680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54916" y="4130725"/>
            <a:ext cx="2120937" cy="7138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41694" y="2597181"/>
            <a:ext cx="12889774" cy="7158582"/>
            <a:chOff x="4841694" y="2597181"/>
            <a:chExt cx="12889774" cy="71585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41694" y="2597181"/>
              <a:ext cx="12889774" cy="71585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10676" y="4246390"/>
            <a:ext cx="10321429" cy="1828648"/>
            <a:chOff x="12210676" y="4246390"/>
            <a:chExt cx="10321429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2210676" y="4246390"/>
              <a:ext cx="10321429" cy="18286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2173" y="534359"/>
            <a:ext cx="659494" cy="578299"/>
            <a:chOff x="482173" y="534359"/>
            <a:chExt cx="659494" cy="5782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173" y="534359"/>
              <a:ext cx="659494" cy="57829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5732" y="2677497"/>
            <a:ext cx="3334040" cy="94446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41667" y="1674080"/>
            <a:ext cx="4650897" cy="238729"/>
            <a:chOff x="1141667" y="1674080"/>
            <a:chExt cx="4650897" cy="2387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1667" y="1674080"/>
              <a:ext cx="4650897" cy="23872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0494" y="1021231"/>
            <a:ext cx="4941133" cy="114680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54916" y="4130725"/>
            <a:ext cx="2257718" cy="6949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77761" y="1541514"/>
            <a:ext cx="9681920" cy="6788916"/>
            <a:chOff x="7377761" y="1541514"/>
            <a:chExt cx="9681920" cy="67889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761" y="1541514"/>
              <a:ext cx="9681920" cy="67889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10676" y="4246390"/>
            <a:ext cx="10321429" cy="1828648"/>
            <a:chOff x="12210676" y="4246390"/>
            <a:chExt cx="10321429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2210676" y="4246390"/>
              <a:ext cx="10321429" cy="18286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2173" y="534359"/>
            <a:ext cx="659494" cy="578299"/>
            <a:chOff x="482173" y="534359"/>
            <a:chExt cx="659494" cy="5782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173" y="534359"/>
              <a:ext cx="659494" cy="57829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5732" y="2677497"/>
            <a:ext cx="2863916" cy="86827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41667" y="1674080"/>
            <a:ext cx="4650897" cy="238729"/>
            <a:chOff x="1141667" y="1674080"/>
            <a:chExt cx="4650897" cy="2387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1667" y="1674080"/>
              <a:ext cx="4650897" cy="23872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0494" y="1021231"/>
            <a:ext cx="4941133" cy="114680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03655" y="2792174"/>
            <a:ext cx="1405546" cy="62824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8604" y="4272221"/>
            <a:ext cx="6365615" cy="56818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2022-12-18T00:16:28Z</dcterms:created>
  <dcterms:modified xsi:type="dcterms:W3CDTF">2022-12-18T00:16:28Z</dcterms:modified>
</cp:coreProperties>
</file>