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Relationship Id="rId10" Type="http://schemas.openxmlformats.org/officeDocument/2006/relationships/image" Target="../media/image112.png"/><Relationship Id="rId11" Type="http://schemas.openxmlformats.org/officeDocument/2006/relationships/image" Target="../media/image113.png"/><Relationship Id="rId12" Type="http://schemas.openxmlformats.org/officeDocument/2006/relationships/image" Target="../media/image114.png"/><Relationship Id="rId13" Type="http://schemas.openxmlformats.org/officeDocument/2006/relationships/image" Target="../media/image115.png"/><Relationship Id="rId14" Type="http://schemas.openxmlformats.org/officeDocument/2006/relationships/image" Target="../media/image116.png"/><Relationship Id="rId15" Type="http://schemas.openxmlformats.org/officeDocument/2006/relationships/image" Target="../media/image117.png"/><Relationship Id="rId16" Type="http://schemas.openxmlformats.org/officeDocument/2006/relationships/image" Target="../media/image118.png"/><Relationship Id="rId17" Type="http://schemas.openxmlformats.org/officeDocument/2006/relationships/image" Target="../media/image11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Relationship Id="rId8" Type="http://schemas.openxmlformats.org/officeDocument/2006/relationships/image" Target="../media/image126.png"/><Relationship Id="rId9" Type="http://schemas.openxmlformats.org/officeDocument/2006/relationships/image" Target="../media/image127.png"/><Relationship Id="rId10" Type="http://schemas.openxmlformats.org/officeDocument/2006/relationships/image" Target="../media/image128.png"/><Relationship Id="rId11" Type="http://schemas.openxmlformats.org/officeDocument/2006/relationships/image" Target="../media/image129.png"/><Relationship Id="rId12" Type="http://schemas.openxmlformats.org/officeDocument/2006/relationships/image" Target="../media/image130.png"/><Relationship Id="rId13" Type="http://schemas.openxmlformats.org/officeDocument/2006/relationships/image" Target="../media/image13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37.png"/><Relationship Id="rId8" Type="http://schemas.openxmlformats.org/officeDocument/2006/relationships/image" Target="../media/image138.png"/><Relationship Id="rId9" Type="http://schemas.openxmlformats.org/officeDocument/2006/relationships/image" Target="../media/image139.png"/><Relationship Id="rId10" Type="http://schemas.openxmlformats.org/officeDocument/2006/relationships/image" Target="../media/image140.png"/><Relationship Id="rId11" Type="http://schemas.openxmlformats.org/officeDocument/2006/relationships/image" Target="../media/image141.png"/><Relationship Id="rId12" Type="http://schemas.openxmlformats.org/officeDocument/2006/relationships/image" Target="../media/image14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Relationship Id="rId7" Type="http://schemas.openxmlformats.org/officeDocument/2006/relationships/image" Target="../media/image148.png"/><Relationship Id="rId8" Type="http://schemas.openxmlformats.org/officeDocument/2006/relationships/image" Target="../media/image149.png"/><Relationship Id="rId9" Type="http://schemas.openxmlformats.org/officeDocument/2006/relationships/image" Target="../media/image150.png"/><Relationship Id="rId10" Type="http://schemas.openxmlformats.org/officeDocument/2006/relationships/image" Target="../media/image151.png"/><Relationship Id="rId11" Type="http://schemas.openxmlformats.org/officeDocument/2006/relationships/image" Target="../media/image15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3.png"/><Relationship Id="rId3" Type="http://schemas.openxmlformats.org/officeDocument/2006/relationships/image" Target="../media/image154.png"/><Relationship Id="rId4" Type="http://schemas.openxmlformats.org/officeDocument/2006/relationships/image" Target="../media/image155.png"/><Relationship Id="rId5" Type="http://schemas.openxmlformats.org/officeDocument/2006/relationships/image" Target="../media/image15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Relationship Id="rId5" Type="http://schemas.openxmlformats.org/officeDocument/2006/relationships/image" Target="../media/image16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1.png"/><Relationship Id="rId3" Type="http://schemas.openxmlformats.org/officeDocument/2006/relationships/image" Target="../media/image162.png"/><Relationship Id="rId4" Type="http://schemas.openxmlformats.org/officeDocument/2006/relationships/image" Target="../media/image163.png"/><Relationship Id="rId5" Type="http://schemas.openxmlformats.org/officeDocument/2006/relationships/image" Target="../media/image164.png"/><Relationship Id="rId6" Type="http://schemas.openxmlformats.org/officeDocument/2006/relationships/image" Target="../media/image165.png"/><Relationship Id="rId7" Type="http://schemas.openxmlformats.org/officeDocument/2006/relationships/image" Target="../media/image166.png"/><Relationship Id="rId8" Type="http://schemas.openxmlformats.org/officeDocument/2006/relationships/image" Target="../media/image167.png"/><Relationship Id="rId9" Type="http://schemas.openxmlformats.org/officeDocument/2006/relationships/image" Target="../media/image168.png"/><Relationship Id="rId10" Type="http://schemas.openxmlformats.org/officeDocument/2006/relationships/image" Target="../media/image169.png"/><Relationship Id="rId11" Type="http://schemas.openxmlformats.org/officeDocument/2006/relationships/image" Target="../media/image170.png"/><Relationship Id="rId12" Type="http://schemas.openxmlformats.org/officeDocument/2006/relationships/image" Target="../media/image171.png"/><Relationship Id="rId13" Type="http://schemas.openxmlformats.org/officeDocument/2006/relationships/image" Target="../media/image172.png"/><Relationship Id="rId14" Type="http://schemas.openxmlformats.org/officeDocument/2006/relationships/image" Target="../media/image173.png"/><Relationship Id="rId15" Type="http://schemas.openxmlformats.org/officeDocument/2006/relationships/image" Target="../media/image17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179.png"/><Relationship Id="rId7" Type="http://schemas.openxmlformats.org/officeDocument/2006/relationships/image" Target="../media/image180.png"/><Relationship Id="rId8" Type="http://schemas.openxmlformats.org/officeDocument/2006/relationships/image" Target="../media/image18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Relationship Id="rId15" Type="http://schemas.openxmlformats.org/officeDocument/2006/relationships/image" Target="../media/image72.png"/><Relationship Id="rId16" Type="http://schemas.openxmlformats.org/officeDocument/2006/relationships/image" Target="../media/image73.png"/><Relationship Id="rId17" Type="http://schemas.openxmlformats.org/officeDocument/2006/relationships/image" Target="../media/image7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1" Type="http://schemas.openxmlformats.org/officeDocument/2006/relationships/image" Target="../media/image88.png"/><Relationship Id="rId12" Type="http://schemas.openxmlformats.org/officeDocument/2006/relationships/image" Target="../media/image89.png"/><Relationship Id="rId13" Type="http://schemas.openxmlformats.org/officeDocument/2006/relationships/image" Target="../media/image90.png"/><Relationship Id="rId14" Type="http://schemas.openxmlformats.org/officeDocument/2006/relationships/image" Target="../media/image91.png"/><Relationship Id="rId15" Type="http://schemas.openxmlformats.org/officeDocument/2006/relationships/image" Target="../media/image92.png"/><Relationship Id="rId16" Type="http://schemas.openxmlformats.org/officeDocument/2006/relationships/image" Target="../media/image93.png"/><Relationship Id="rId17" Type="http://schemas.openxmlformats.org/officeDocument/2006/relationships/image" Target="../media/image94.png"/><Relationship Id="rId18" Type="http://schemas.openxmlformats.org/officeDocument/2006/relationships/image" Target="../media/image95.png"/><Relationship Id="rId19" Type="http://schemas.openxmlformats.org/officeDocument/2006/relationships/image" Target="../media/image96.png"/><Relationship Id="rId20" Type="http://schemas.openxmlformats.org/officeDocument/2006/relationships/image" Target="../media/image97.png"/><Relationship Id="rId21" Type="http://schemas.openxmlformats.org/officeDocument/2006/relationships/image" Target="../media/image98.png"/><Relationship Id="rId22" Type="http://schemas.openxmlformats.org/officeDocument/2006/relationships/image" Target="../media/image99.png"/><Relationship Id="rId23" Type="http://schemas.openxmlformats.org/officeDocument/2006/relationships/image" Target="../media/image100.png"/><Relationship Id="rId24" Type="http://schemas.openxmlformats.org/officeDocument/2006/relationships/image" Target="../media/image101.png"/><Relationship Id="rId25" Type="http://schemas.openxmlformats.org/officeDocument/2006/relationships/image" Target="../media/image102.png"/><Relationship Id="rId26" Type="http://schemas.openxmlformats.org/officeDocument/2006/relationships/image" Target="../media/image10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51291" y="1667832"/>
            <a:ext cx="5783133" cy="5877779"/>
            <a:chOff x="6251291" y="1667832"/>
            <a:chExt cx="5783133" cy="58777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1291" y="1667832"/>
              <a:ext cx="5783133" cy="587777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2386" y="3420129"/>
            <a:ext cx="10741503" cy="23274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0001" y="2540820"/>
            <a:ext cx="1927882" cy="5237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27659" y="9153515"/>
            <a:ext cx="3028730" cy="4148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4762" y="9046656"/>
            <a:ext cx="16476190" cy="47085"/>
            <a:chOff x="904762" y="9046656"/>
            <a:chExt cx="16476190" cy="470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4762" y="9046656"/>
              <a:ext cx="16476190" cy="4708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0477" y="9008797"/>
            <a:ext cx="4283692" cy="46227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09477" y="6389639"/>
            <a:ext cx="2925796" cy="4622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207536"/>
            <a:ext cx="4565297" cy="9109489"/>
            <a:chOff x="0" y="1207536"/>
            <a:chExt cx="4565297" cy="91094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07536"/>
              <a:ext cx="4565297" cy="910948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6668" y="256999"/>
            <a:ext cx="5324709" cy="632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06435" y="2959933"/>
            <a:ext cx="3486007" cy="35192"/>
            <a:chOff x="5206435" y="2959933"/>
            <a:chExt cx="3486007" cy="3519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06435" y="2959933"/>
              <a:ext cx="3486007" cy="3519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70774" y="1898347"/>
            <a:ext cx="1524754" cy="95838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39337" y="2959933"/>
            <a:ext cx="3486623" cy="35192"/>
            <a:chOff x="539337" y="2959933"/>
            <a:chExt cx="3486623" cy="3519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9337" y="2959933"/>
              <a:ext cx="3486623" cy="3519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39701" y="1898347"/>
            <a:ext cx="2034697" cy="9583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205479" y="1176225"/>
            <a:ext cx="4565297" cy="9109489"/>
            <a:chOff x="9205479" y="1176225"/>
            <a:chExt cx="4565297" cy="910948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05479" y="1176225"/>
              <a:ext cx="4565297" cy="910948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500264" y="1898347"/>
            <a:ext cx="2032021" cy="9583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744816" y="2995124"/>
            <a:ext cx="3486623" cy="35192"/>
            <a:chOff x="9744816" y="2995124"/>
            <a:chExt cx="3486623" cy="3519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44816" y="2995124"/>
              <a:ext cx="3486623" cy="3519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81307" y="2977528"/>
            <a:ext cx="3486007" cy="35192"/>
            <a:chOff x="14381307" y="2977528"/>
            <a:chExt cx="3486007" cy="3519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81307" y="2977528"/>
              <a:ext cx="3486007" cy="3519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105050" y="1898345"/>
            <a:ext cx="1825040" cy="95838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938797" y="3444861"/>
            <a:ext cx="3928654" cy="2988947"/>
            <a:chOff x="4938797" y="3444861"/>
            <a:chExt cx="3928654" cy="298894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38797" y="3444861"/>
              <a:ext cx="3928654" cy="298894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534796" y="3444861"/>
            <a:ext cx="3944759" cy="2416306"/>
            <a:chOff x="9534796" y="3444861"/>
            <a:chExt cx="3944759" cy="241630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34796" y="3444861"/>
              <a:ext cx="3944759" cy="241630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237981" y="3413764"/>
            <a:ext cx="3772660" cy="4477856"/>
            <a:chOff x="14237981" y="3413764"/>
            <a:chExt cx="3772660" cy="447785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237981" y="3413764"/>
              <a:ext cx="3772660" cy="447785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42812" y="3444861"/>
            <a:ext cx="3879673" cy="3158672"/>
            <a:chOff x="342812" y="3444861"/>
            <a:chExt cx="3879673" cy="315867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2812" y="3444861"/>
              <a:ext cx="3879673" cy="31586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6668" y="247476"/>
            <a:ext cx="4708280" cy="6642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2967" y="2959933"/>
            <a:ext cx="3486007" cy="35192"/>
            <a:chOff x="982967" y="2959933"/>
            <a:chExt cx="3486007" cy="3519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2967" y="2959933"/>
              <a:ext cx="3486007" cy="3519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1945" y="1898345"/>
            <a:ext cx="2058192" cy="9583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93085" y="1176225"/>
            <a:ext cx="6099543" cy="9109489"/>
            <a:chOff x="6093085" y="1176225"/>
            <a:chExt cx="6099543" cy="910948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3085" y="1176225"/>
              <a:ext cx="6099543" cy="910948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51183" y="1898345"/>
            <a:ext cx="2032021" cy="95838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376687" y="2995124"/>
            <a:ext cx="3486623" cy="35192"/>
            <a:chOff x="7376687" y="2995124"/>
            <a:chExt cx="3486623" cy="3519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76687" y="2995124"/>
              <a:ext cx="3486623" cy="351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504595" y="2977531"/>
            <a:ext cx="3486007" cy="35192"/>
            <a:chOff x="13504595" y="2977531"/>
            <a:chExt cx="3486007" cy="3519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04595" y="2977531"/>
              <a:ext cx="3486007" cy="3519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275956" y="1898347"/>
            <a:ext cx="1825040" cy="9583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504595" y="3348094"/>
            <a:ext cx="3486007" cy="6457513"/>
            <a:chOff x="13504595" y="3348094"/>
            <a:chExt cx="3486007" cy="645751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04595" y="3348094"/>
              <a:ext cx="3486007" cy="645751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399546" y="3348094"/>
            <a:ext cx="3486623" cy="4433735"/>
            <a:chOff x="7399546" y="3348094"/>
            <a:chExt cx="3486623" cy="443373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99546" y="3348094"/>
              <a:ext cx="3486623" cy="443373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82967" y="3348094"/>
            <a:ext cx="3486007" cy="2845506"/>
            <a:chOff x="982967" y="3348094"/>
            <a:chExt cx="3486007" cy="284550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2967" y="3348094"/>
              <a:ext cx="3486007" cy="28455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6668" y="297181"/>
            <a:ext cx="3884289" cy="6642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8968" y="1476764"/>
            <a:ext cx="8592083" cy="8631023"/>
            <a:chOff x="9438968" y="1476764"/>
            <a:chExt cx="8592083" cy="863102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8968" y="1476764"/>
              <a:ext cx="8592083" cy="86310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10806" y="1514859"/>
            <a:ext cx="3777385" cy="1838669"/>
            <a:chOff x="4910806" y="1514859"/>
            <a:chExt cx="3777385" cy="183866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0806" y="1514859"/>
              <a:ext cx="3777385" cy="183866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04344" y="2159325"/>
            <a:ext cx="2852586" cy="59992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07206" y="1514859"/>
            <a:ext cx="3777385" cy="1838669"/>
            <a:chOff x="607206" y="1514859"/>
            <a:chExt cx="3777385" cy="183866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7206" y="1514859"/>
              <a:ext cx="3777385" cy="183866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5838" y="2159325"/>
            <a:ext cx="2551043" cy="53645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247169" y="3671429"/>
            <a:ext cx="7509013" cy="143117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56431" y="3671429"/>
            <a:ext cx="7509013" cy="143117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636799" y="6051129"/>
            <a:ext cx="3896522" cy="3910384"/>
            <a:chOff x="2636799" y="6051129"/>
            <a:chExt cx="3896522" cy="391038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36799" y="6051129"/>
              <a:ext cx="3896522" cy="391038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91192" y="5412769"/>
            <a:ext cx="2897662" cy="5577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6668" y="297181"/>
            <a:ext cx="3459680" cy="6328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94273" y="1520029"/>
            <a:ext cx="7509013" cy="14311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54404" y="3927002"/>
            <a:ext cx="7509013" cy="14311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82980" y="3082243"/>
            <a:ext cx="3754506" cy="3601261"/>
            <a:chOff x="1382980" y="3082243"/>
            <a:chExt cx="3754506" cy="36012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2980" y="3082243"/>
              <a:ext cx="3754506" cy="36012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69099" y="5422549"/>
            <a:ext cx="5079623" cy="4567392"/>
            <a:chOff x="5369099" y="5422549"/>
            <a:chExt cx="5079623" cy="456739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69099" y="5422549"/>
              <a:ext cx="5079623" cy="45673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55767" y="2916243"/>
            <a:ext cx="5994300" cy="2083054"/>
            <a:chOff x="10855767" y="2916243"/>
            <a:chExt cx="5994300" cy="208305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55767" y="2916243"/>
              <a:ext cx="5994300" cy="208305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82755" y="1515053"/>
            <a:ext cx="7509013" cy="143117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095615" y="5473628"/>
            <a:ext cx="7509013" cy="143117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400536" y="6920208"/>
            <a:ext cx="4899171" cy="1947328"/>
            <a:chOff x="11400536" y="6920208"/>
            <a:chExt cx="4899171" cy="19473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00536" y="6920208"/>
              <a:ext cx="4899171" cy="19473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7FB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7629" y="6579371"/>
            <a:ext cx="6636656" cy="77723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062" y="4246673"/>
            <a:ext cx="11706519" cy="18243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8623" y="3038426"/>
            <a:ext cx="1986120" cy="693086"/>
            <a:chOff x="8148623" y="3038426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720000">
              <a:off x="8148623" y="3038426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720000">
            <a:off x="8048209" y="3156972"/>
            <a:ext cx="1979628" cy="5661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7FB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7761" y="1156587"/>
            <a:ext cx="16030192" cy="9129128"/>
            <a:chOff x="1127761" y="1156587"/>
            <a:chExt cx="16030192" cy="91291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7761" y="1156587"/>
              <a:ext cx="16030192" cy="91291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95697" y="309905"/>
            <a:ext cx="5012375" cy="632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90478" y="4640660"/>
            <a:ext cx="8633371" cy="211578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6668" y="281526"/>
            <a:ext cx="3689147" cy="7185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7581" y="2437494"/>
            <a:ext cx="3171161" cy="15823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18204" y="3238928"/>
            <a:ext cx="381730" cy="315508"/>
            <a:chOff x="3318204" y="3238928"/>
            <a:chExt cx="381730" cy="31550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18204" y="3238928"/>
              <a:ext cx="381730" cy="31550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61668" y="6530191"/>
            <a:ext cx="3820434" cy="232338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8327" y="8313805"/>
            <a:ext cx="1080586" cy="52011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61668" y="2535544"/>
            <a:ext cx="3928063" cy="232338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23242" y="4252420"/>
            <a:ext cx="1081215" cy="52011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58191" y="4582677"/>
            <a:ext cx="4449101" cy="232338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00369" y="6366291"/>
            <a:ext cx="1081215" cy="5201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97579" y="6381998"/>
            <a:ext cx="2889913" cy="18040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318204" y="7297074"/>
            <a:ext cx="381730" cy="315508"/>
            <a:chOff x="3318204" y="7297074"/>
            <a:chExt cx="381730" cy="31550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18204" y="7297074"/>
              <a:ext cx="381730" cy="31550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74684" y="4434488"/>
            <a:ext cx="3190304" cy="167630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995331" y="5349556"/>
            <a:ext cx="381730" cy="315508"/>
            <a:chOff x="11995331" y="5349556"/>
            <a:chExt cx="381730" cy="31550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995331" y="5349556"/>
              <a:ext cx="381730" cy="3155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51291" y="1667832"/>
            <a:ext cx="5783133" cy="5877779"/>
            <a:chOff x="6251291" y="1667832"/>
            <a:chExt cx="5783133" cy="58777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1291" y="1667832"/>
              <a:ext cx="5783133" cy="587777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0001" y="2540820"/>
            <a:ext cx="1927882" cy="5237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27659" y="9153515"/>
            <a:ext cx="3028730" cy="4148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4762" y="9046656"/>
            <a:ext cx="16476190" cy="47085"/>
            <a:chOff x="904762" y="9046656"/>
            <a:chExt cx="16476190" cy="470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4762" y="9046656"/>
              <a:ext cx="16476190" cy="470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0477" y="9008797"/>
            <a:ext cx="4283692" cy="46227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09477" y="6389639"/>
            <a:ext cx="2925796" cy="46228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52386" y="3365339"/>
            <a:ext cx="9106760" cy="24370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78654" y="3000913"/>
            <a:ext cx="3009524" cy="3009524"/>
            <a:chOff x="2778654" y="3000913"/>
            <a:chExt cx="3009524" cy="30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8654" y="3000913"/>
              <a:ext cx="3009524" cy="300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6668" y="328493"/>
            <a:ext cx="4840080" cy="7185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69501" y="6621819"/>
            <a:ext cx="2892219" cy="110221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77477" y="7647550"/>
            <a:ext cx="2790576" cy="9999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608415" y="3000913"/>
            <a:ext cx="3009524" cy="3009524"/>
            <a:chOff x="7608415" y="3000913"/>
            <a:chExt cx="3009524" cy="300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08415" y="3000913"/>
              <a:ext cx="3009524" cy="300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497536" y="3000913"/>
            <a:ext cx="3009524" cy="3009524"/>
            <a:chOff x="12497536" y="3000913"/>
            <a:chExt cx="3009524" cy="30095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97536" y="3000913"/>
              <a:ext cx="3009524" cy="300952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99264" y="6621819"/>
            <a:ext cx="2892219" cy="110221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07239" y="7647550"/>
            <a:ext cx="2894795" cy="99999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188378" y="6612295"/>
            <a:ext cx="2873838" cy="11984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965633" y="5346943"/>
            <a:ext cx="1837511" cy="641227"/>
            <a:chOff x="3965633" y="5346943"/>
            <a:chExt cx="1837511" cy="64122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840000">
              <a:off x="3965633" y="5346943"/>
              <a:ext cx="1837511" cy="64122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-840000">
            <a:off x="3903396" y="5542448"/>
            <a:ext cx="1870777" cy="47404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568830" y="3080276"/>
            <a:ext cx="1837511" cy="641227"/>
            <a:chOff x="7568830" y="3080276"/>
            <a:chExt cx="1837511" cy="64122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840000">
              <a:off x="7568830" y="3080276"/>
              <a:ext cx="1837511" cy="64122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-840000">
            <a:off x="7506597" y="3275781"/>
            <a:ext cx="1870777" cy="47404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627372" y="5346943"/>
            <a:ext cx="1837511" cy="641227"/>
            <a:chOff x="13627372" y="5346943"/>
            <a:chExt cx="1837511" cy="64122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840000">
              <a:off x="13627372" y="5346943"/>
              <a:ext cx="1837511" cy="641227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 rot="-840000">
            <a:off x="13565140" y="5542448"/>
            <a:ext cx="1870777" cy="47404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196382" y="7647550"/>
            <a:ext cx="2894795" cy="10634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67167" y="303966"/>
            <a:ext cx="5203328" cy="7185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72771" y="2237522"/>
            <a:ext cx="4235985" cy="3345955"/>
            <a:chOff x="1572771" y="2237522"/>
            <a:chExt cx="4235985" cy="33459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2771" y="2237522"/>
              <a:ext cx="4235985" cy="33459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9965" y="3079096"/>
            <a:ext cx="3781596" cy="2268958"/>
            <a:chOff x="1799965" y="3079096"/>
            <a:chExt cx="3781596" cy="22689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9965" y="3079096"/>
              <a:ext cx="3781596" cy="226895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61871" y="2536828"/>
            <a:ext cx="923901" cy="50055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532106" y="6221401"/>
            <a:ext cx="8419507" cy="429351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27057" y="6487000"/>
            <a:ext cx="2956577" cy="61194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33603" y="1274306"/>
            <a:ext cx="8419507" cy="572468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83242" y="2153713"/>
            <a:ext cx="2013300" cy="56861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034388" y="6509230"/>
            <a:ext cx="4235985" cy="2932308"/>
            <a:chOff x="7034388" y="6509230"/>
            <a:chExt cx="4235985" cy="293230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34388" y="6509230"/>
              <a:ext cx="4235985" cy="293230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23489" y="6799012"/>
            <a:ext cx="969891" cy="5005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261583" y="7320162"/>
            <a:ext cx="3738382" cy="1864749"/>
            <a:chOff x="7261583" y="7320162"/>
            <a:chExt cx="3738382" cy="186474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61583" y="7320162"/>
              <a:ext cx="3738382" cy="18647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65564" y="2237522"/>
            <a:ext cx="4235985" cy="3345955"/>
            <a:chOff x="12465564" y="2237522"/>
            <a:chExt cx="4235985" cy="33459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465564" y="2237522"/>
              <a:ext cx="4235985" cy="33459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92758" y="3079096"/>
            <a:ext cx="3781596" cy="2268958"/>
            <a:chOff x="12692758" y="3079096"/>
            <a:chExt cx="3781596" cy="226895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692758" y="3079096"/>
              <a:ext cx="3781596" cy="226895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54664" y="2536828"/>
            <a:ext cx="977234" cy="50055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412622" y="6221401"/>
            <a:ext cx="8419507" cy="429351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419851" y="6418775"/>
            <a:ext cx="2258443" cy="6119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7FB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7629" y="5817275"/>
            <a:ext cx="6567446" cy="7799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058" y="4102505"/>
            <a:ext cx="12980693" cy="196044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480000">
              <a:off x="8149797" y="3044198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480000">
            <a:off x="8070724" y="3153071"/>
            <a:ext cx="1953209" cy="5661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7FB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8096" y="339921"/>
            <a:ext cx="4748815" cy="5685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64358" y="6393215"/>
            <a:ext cx="4613176" cy="17731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78646" y="2750222"/>
            <a:ext cx="4915691" cy="26120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037105" y="6972032"/>
            <a:ext cx="430471" cy="430471"/>
            <a:chOff x="16037105" y="6972032"/>
            <a:chExt cx="430471" cy="4304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37105" y="6972032"/>
              <a:ext cx="430471" cy="4304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37105" y="7503232"/>
            <a:ext cx="430471" cy="430471"/>
            <a:chOff x="16037105" y="7503232"/>
            <a:chExt cx="430471" cy="4304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37105" y="7503232"/>
              <a:ext cx="430471" cy="4304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037105" y="6440833"/>
            <a:ext cx="430471" cy="430471"/>
            <a:chOff x="16037105" y="6440833"/>
            <a:chExt cx="430471" cy="4304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37105" y="6440833"/>
              <a:ext cx="430471" cy="4304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87985" y="2539130"/>
            <a:ext cx="4921508" cy="4518610"/>
            <a:chOff x="2087985" y="2539130"/>
            <a:chExt cx="4921508" cy="451861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87985" y="2539130"/>
              <a:ext cx="4921508" cy="45186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80049" y="5590582"/>
            <a:ext cx="6299234" cy="28673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6668" y="284266"/>
            <a:ext cx="4381090" cy="7185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32496" y="3409549"/>
            <a:ext cx="8273500" cy="111460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42992" y="2619893"/>
            <a:ext cx="2448909" cy="5974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7358" y="5097144"/>
            <a:ext cx="2456796" cy="5720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6668" y="293138"/>
            <a:ext cx="4217775" cy="7498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2733" y="5095972"/>
            <a:ext cx="2343529" cy="57204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5836" y="5097144"/>
            <a:ext cx="2319272" cy="50855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43995" y="9009304"/>
            <a:ext cx="2417405" cy="5720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932192" y="5097144"/>
            <a:ext cx="2250024" cy="50855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88129" y="8977993"/>
            <a:ext cx="2377005" cy="5970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807464" y="2450741"/>
            <a:ext cx="2165532" cy="2165532"/>
            <a:chOff x="5807464" y="2450741"/>
            <a:chExt cx="2165532" cy="21655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07464" y="2450741"/>
              <a:ext cx="2165532" cy="21655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21682" y="6933807"/>
            <a:ext cx="2661683" cy="1377629"/>
            <a:chOff x="12821682" y="6933807"/>
            <a:chExt cx="2661683" cy="13776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21682" y="6933807"/>
              <a:ext cx="2661683" cy="13776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42857" y="7064463"/>
            <a:ext cx="4196351" cy="1513640"/>
            <a:chOff x="7042857" y="7064463"/>
            <a:chExt cx="4196351" cy="151364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42857" y="7064463"/>
              <a:ext cx="4196351" cy="15136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23071" y="2450741"/>
            <a:ext cx="3462165" cy="2274947"/>
            <a:chOff x="9523071" y="2450741"/>
            <a:chExt cx="3462165" cy="227494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23071" y="2450741"/>
              <a:ext cx="3462165" cy="227494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08543" y="2543494"/>
            <a:ext cx="2037169" cy="2037169"/>
            <a:chOff x="1408543" y="2543494"/>
            <a:chExt cx="2037169" cy="203716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08543" y="2543494"/>
              <a:ext cx="2037169" cy="203716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987046" y="7093574"/>
            <a:ext cx="2558956" cy="1514312"/>
            <a:chOff x="2987046" y="7093574"/>
            <a:chExt cx="2558956" cy="151431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87046" y="7093574"/>
              <a:ext cx="2558956" cy="1514312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02134" y="8993649"/>
            <a:ext cx="2214119" cy="53987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776914" y="2478273"/>
            <a:ext cx="1839397" cy="2226199"/>
            <a:chOff x="14776914" y="2478273"/>
            <a:chExt cx="1839397" cy="222619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76914" y="2478273"/>
              <a:ext cx="1839397" cy="22261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7FB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7629" y="6931753"/>
            <a:ext cx="7368103" cy="7799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062" y="4168395"/>
            <a:ext cx="11252223" cy="20592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60000">
              <a:off x="8149797" y="3044198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660000">
            <a:off x="8042591" y="3106939"/>
            <a:ext cx="1958571" cy="5000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6668" y="281526"/>
            <a:ext cx="4439642" cy="7185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42117" y="2270702"/>
            <a:ext cx="3777385" cy="1838669"/>
            <a:chOff x="4942117" y="2270702"/>
            <a:chExt cx="3777385" cy="183866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2117" y="2270702"/>
              <a:ext cx="3777385" cy="183866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35658" y="2930827"/>
            <a:ext cx="2883158" cy="56861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38517" y="2270702"/>
            <a:ext cx="3777385" cy="1838669"/>
            <a:chOff x="638517" y="2270702"/>
            <a:chExt cx="3777385" cy="183866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8517" y="2270702"/>
              <a:ext cx="3777385" cy="183866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7150" y="2930822"/>
            <a:ext cx="2674567" cy="56861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215857" y="4427271"/>
            <a:ext cx="7509013" cy="143117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87743" y="4427271"/>
            <a:ext cx="7509013" cy="14311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339856" y="2270702"/>
            <a:ext cx="1354925" cy="617443"/>
            <a:chOff x="9339856" y="2270702"/>
            <a:chExt cx="1354925" cy="6174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39856" y="2270702"/>
              <a:ext cx="1354925" cy="61744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79121" y="2274513"/>
            <a:ext cx="722928" cy="59332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39856" y="3151941"/>
            <a:ext cx="1354925" cy="617443"/>
            <a:chOff x="9339856" y="3151941"/>
            <a:chExt cx="1354925" cy="6174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39856" y="3151941"/>
              <a:ext cx="1354925" cy="61744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26763" y="3165278"/>
            <a:ext cx="933194" cy="59332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339856" y="4023657"/>
            <a:ext cx="1354925" cy="617443"/>
            <a:chOff x="9339856" y="4023657"/>
            <a:chExt cx="1354925" cy="6174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39856" y="4023657"/>
              <a:ext cx="1354925" cy="61744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798192" y="4017944"/>
            <a:ext cx="753994" cy="62464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59381" y="6306706"/>
            <a:ext cx="17035848" cy="3471054"/>
            <a:chOff x="659381" y="6306706"/>
            <a:chExt cx="17035848" cy="347105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9381" y="6306706"/>
              <a:ext cx="17035848" cy="347105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339856" y="4900802"/>
            <a:ext cx="1354925" cy="617443"/>
            <a:chOff x="9339856" y="4900802"/>
            <a:chExt cx="1354925" cy="6174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339856" y="4900802"/>
              <a:ext cx="1354925" cy="61744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798192" y="4885563"/>
            <a:ext cx="768585" cy="62464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339856" y="2452187"/>
            <a:ext cx="8301883" cy="444948"/>
            <a:chOff x="9339856" y="2452187"/>
            <a:chExt cx="8301883" cy="44494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339856" y="2452187"/>
              <a:ext cx="8301883" cy="444948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029239" y="2354905"/>
            <a:ext cx="5780348" cy="52011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339856" y="3322614"/>
            <a:ext cx="8301883" cy="444948"/>
            <a:chOff x="9339856" y="3322614"/>
            <a:chExt cx="8301883" cy="44494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339856" y="3322614"/>
              <a:ext cx="8301883" cy="444948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906540" y="3235200"/>
            <a:ext cx="5979472" cy="52115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9339856" y="4196071"/>
            <a:ext cx="8301883" cy="444948"/>
            <a:chOff x="9339856" y="4196071"/>
            <a:chExt cx="8301883" cy="44494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339856" y="4196071"/>
              <a:ext cx="8301883" cy="444948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1000711" y="4108477"/>
            <a:ext cx="5837348" cy="52011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339856" y="5074749"/>
            <a:ext cx="8301883" cy="444948"/>
            <a:chOff x="9339856" y="5074749"/>
            <a:chExt cx="8301883" cy="44494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339856" y="5074749"/>
              <a:ext cx="8301883" cy="444948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257811" y="4981039"/>
            <a:ext cx="5421005" cy="5201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2022-12-18T17:56:00Z</dcterms:created>
  <dcterms:modified xsi:type="dcterms:W3CDTF">2022-12-18T17:56:00Z</dcterms:modified>
</cp:coreProperties>
</file>