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63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8T17:40:29.183" idx="4">
    <p:pos x="10" y="10"/>
    <p:text>다음 그림을 보자, 32x32x3 입력값이 있을때, 5x5x3 필터를 적용 시키면 결과값 (feature map)의 크기는 28x28x3 이 된다. 이렇게 사이즈가 작아지는 것을 원하지 않았다면 padding을 적용하는데, input 계층 주위로 0을 둘러 싸서, 결과 값이 작아지고 (피쳐가 소실 되는것)을 막는다
출처: http://bcho.tistory.com/tag/VGG [조대협의 블로그]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8T17:40:24.963" idx="3">
    <p:pos x="10" y="10"/>
    <p:text>测试图片的尺寸不一定要与训练图片的尺寸相同，且不需要裁剪。 
 测试的时候，首先将全连接层转换到卷积层，第一个全连接层转换到一个7x7的卷积层，后面两个转换到1x1的卷积层，这不仅让全连接网应用到整个未裁剪的整个原始图像上，而且得到一个类别的得分图，其通道数等于类别数，还有一个决定与输入图片尺寸的可变空间分辨率。为了获得固定尺寸的图片的得分图，运用原始图片的softmax的后验概率以及其水平翻转的平均来获得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8T17:30:51.081" idx="1">
    <p:pos x="10" y="10"/>
    <p:text>为了获得初始化的224x224大小的图片，通过在每张图片在每次随机梯度下降SGB时进行一次裁减，为了更进一步的增加训练集，对每张图片进行水平翻转以及进行随机RGB色差调整。 
 初始对原始图片进行裁剪时，原始图片的最小边不宜过小，这样的话，裁剪到224x224的时候，就相当于几乎覆盖了整个图片，这样对原始图片进行不同的随机裁剪得到的图片就基本上没差别，就失去了增加数据集的意义，但同时也不宜过大，这样的话，裁剪到的图片只含有目标的一小部分，也不是很好。</p:text>
    <p:extLst>
      <p:ext uri="{C676402C-5697-4E1C-873F-D02D1690AC5C}">
        <p15:threadingInfo xmlns:p15="http://schemas.microsoft.com/office/powerpoint/2012/main" timeZoneBias="-540"/>
      </p:ext>
    </p:extLst>
  </p:cm>
  <p:cm authorId="1" dt="2018-09-18T17:31:44.486" idx="2">
    <p:pos x="789" y="1181"/>
    <p:text>针对上述裁剪的问题，提出的两种解决办法： 
(1) 固定最小遍的尺寸为256 
(2) 随机从[256,512]的确定范围内进行抽样，这样原始图片尺寸不一，有利于训练，这个方法叫做尺度抖动scal jittering，有利于训练集增强。 训练时运用大量的裁剪图片有利于提升识别精确率。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5BE7-3715-4EEA-BB0A-450BD92EE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FDA7C-3375-448D-99DF-BBE88EF7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3C22-18E2-401C-AF61-5BFC615C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8D26E-4C69-4D85-B123-65661812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2A0BE-F2F2-463F-89AA-A1791618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5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BEA2-B379-4338-806B-FC9E4F57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F1D76-2ACC-4BBD-9883-D8B25951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6E937-D33F-4345-823A-8D46ED9E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42638-FE65-4D86-9AED-2F951B7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E9E4-076C-4512-A6DB-491EBBBC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D98FE-BC9A-4CE7-B27C-C0AA97FBA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DDC9A-F965-462F-B03E-9EFE35B3D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AE7D3-AFB9-4DCE-86E1-5E3D169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29735-0C6F-4D4B-9DA8-49B6A060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67D3C-C0F2-4A5C-9131-075F0103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798F6-AAED-48F6-BAEA-D1387053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09156-9E23-4FBF-850B-00F9B1F4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BE904-D2F2-4789-9081-3630BE8A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96D5-54A6-411E-8698-9FA66A72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C4BFB-2EBA-42B6-85DF-15DAB78C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3B2A-0B64-4160-8FE3-81C9E02E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7136C-9DBC-4799-A427-40670E2D3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CD3DB-3EDF-4581-8E8E-84BDC148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64D4-1A93-4900-A825-52994BF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87BC9-C2EE-4A1E-BDFE-B94450F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34DA-D6F5-438A-99A7-002A9ABB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D2AB0-B8B1-49C0-8450-74F5874E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7759F-03D3-41A4-B300-00829CF6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3C9F3-3232-43A5-A2DE-170DBAE4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36151-E183-4FE3-833B-4EC0E4E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30D2D-B866-40EF-9C36-27EE83E3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6B0C-3472-4487-B1C5-69D5F6BF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00619-3ACB-49CD-9A5D-C10E64BB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903FC-803B-48A9-9B14-2D8707FE6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0E0A7-51DC-45DF-BD8A-30FA56B3E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F548F-4A2D-43B3-861E-DDD2CC65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B471C-1DEF-47B3-A707-F03E35A4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66EEC-D077-4E3B-80D0-02CBAA89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0BF2E-C917-474B-8EA8-62B9B001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0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B78C-F232-42D8-AB90-E466501B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4A80D1-D7C5-4B95-A954-BD16E36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82E54-BA33-4CC7-AC0A-CFE76B06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E2F50-6BE6-4795-A244-CA92D32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5BB82-332B-478D-830B-041247D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147D8-7809-4FC9-A9EE-FCA5EE5C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E367C-6E21-43FF-BD76-C1284345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9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560CB-EDC8-4C1B-AA5B-AF110670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34E7B-3908-4E51-B9B0-0F80FA0F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4448D-3259-4404-AB87-37E96BB3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E647D-0453-4EDB-B116-AD2CB39C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8C262-3DE8-4FB9-BC7B-42B873DA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940FD-E90B-4CC3-9D18-C99638ED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8B904-F7AA-48A8-89EE-AC3BD5AE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ED781F-85E7-4407-9560-CCBAD1E49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932D2-74CA-462B-B46A-B16FDC19A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A53E3-F553-4C19-8D5B-61C1EB82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9A825-B677-4D87-9D3D-FB30F606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72B58-F908-44E9-B984-DC1546EE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70B51E-C7E8-46D3-AE71-87141B7A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3EC8C-300A-479C-B66C-99943719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082C-8846-4891-BC63-CD755171C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B88C-5F15-45F0-B165-4811A99F01A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ECE76-07B1-451C-924E-53F07F03E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7EF07-CBA6-40C6-AB07-542127D2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D0B1-BF96-4447-90AF-F0B074B90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0A35-C517-4DA3-9769-CD31382DC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Very Deep Convolutional Networks for Large-Scale Image Recognition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482752-2459-401E-88D0-5E5D07D7F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VGG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74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DC63C-3A34-455A-95F1-9B73BDB7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Generalisation</a:t>
            </a:r>
            <a:r>
              <a:rPr lang="en-US" altLang="zh-CN" dirty="0"/>
              <a:t> of very deep feature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B3B46-3576-4EDE-BD3C-62968193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the </a:t>
            </a:r>
            <a:r>
              <a:rPr lang="en-US" altLang="zh-CN" dirty="0" err="1"/>
              <a:t>ConvNets</a:t>
            </a:r>
            <a:r>
              <a:rPr lang="en-US" altLang="zh-CN" dirty="0"/>
              <a:t> as feature extractors.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99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D7326-8F1E-419A-9B92-98EF6CF1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6E31C-EE70-445C-8EF9-08EE60A0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4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0DF2A-C618-480D-8BC2-14BF44F9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point: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2A02-2E1E-43C3-8F92-BF712DEE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VGG</a:t>
            </a:r>
            <a:r>
              <a:rPr lang="ko-KR" altLang="en-US" dirty="0"/>
              <a:t>의 가장 큰 기여는 </a:t>
            </a:r>
            <a:r>
              <a:rPr lang="en-US" altLang="ko-KR" dirty="0"/>
              <a:t>3*3</a:t>
            </a:r>
            <a:r>
              <a:rPr lang="ko-KR" altLang="en-US" dirty="0" err="1"/>
              <a:t>짜리</a:t>
            </a:r>
            <a:r>
              <a:rPr lang="ko-KR" altLang="en-US" dirty="0"/>
              <a:t> 작은 </a:t>
            </a:r>
            <a:r>
              <a:rPr lang="en-US" altLang="ko-KR" dirty="0"/>
              <a:t>convolution filters(stride=1)</a:t>
            </a:r>
            <a:r>
              <a:rPr lang="ko-KR" altLang="en-US" dirty="0"/>
              <a:t>를 가지고도 깊게 </a:t>
            </a:r>
            <a:r>
              <a:rPr lang="en-US" altLang="ko-KR" dirty="0"/>
              <a:t>(16-19 weight layers) </a:t>
            </a:r>
            <a:r>
              <a:rPr lang="ko-KR" altLang="en-US" dirty="0"/>
              <a:t>만들면 좋은 결과를 얻을 수 있다는 것을 보인 것</a:t>
            </a:r>
            <a:endParaRPr lang="en-US" altLang="ko-KR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7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CA2DE-AEE9-4D1D-99F4-4CF7DEB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9B160-B92D-4B50-951D-796C5AC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5AFE1E-346A-44B9-94E7-C48F49BB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6" y="-88900"/>
            <a:ext cx="1181518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1CCFC-7087-448A-8A51-57EDEFF039EA}"/>
              </a:ext>
            </a:extLst>
          </p:cNvPr>
          <p:cNvSpPr txBox="1"/>
          <p:nvPr/>
        </p:nvSpPr>
        <p:spPr>
          <a:xfrm>
            <a:off x="10160000" y="4432300"/>
            <a:ext cx="16509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Imposing 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regularisation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6BD9-7156-4F10-BEC1-FAEE46C0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FF639-4D6F-4643-B64C-EFC26A77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983A5F-8D2A-4C57-B547-5C0989AB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62" y="0"/>
            <a:ext cx="1072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0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13EF-6F4E-459E-8614-802DC5F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92E8E-C8F5-467A-8660-6D330065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E7241-3909-437C-B930-DD54E65B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95"/>
            <a:ext cx="12192000" cy="67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CCF0-40FE-4583-8C00-929FC7C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 </a:t>
            </a:r>
            <a:r>
              <a:rPr lang="en-US" altLang="zh-CN" sz="2000" dirty="0" err="1"/>
              <a:t>abtain</a:t>
            </a:r>
            <a:r>
              <a:rPr lang="en-US" altLang="zh-CN" sz="2000" dirty="0"/>
              <a:t> the fixed-size 224*224 </a:t>
            </a:r>
            <a:r>
              <a:rPr lang="en-US" altLang="zh-CN" sz="2000" dirty="0" err="1"/>
              <a:t>ConvNet</a:t>
            </a:r>
            <a:r>
              <a:rPr lang="en-US" altLang="zh-CN" sz="2000" dirty="0"/>
              <a:t> input</a:t>
            </a:r>
            <a:br>
              <a:rPr lang="en-US" altLang="zh-CN" sz="2000" dirty="0"/>
            </a:br>
            <a:r>
              <a:rPr lang="en-US" altLang="zh-CN" sz="2000" dirty="0"/>
              <a:t>augment the training set---</a:t>
            </a:r>
            <a:r>
              <a:rPr lang="ko-KR" altLang="en-US" sz="2000" dirty="0"/>
              <a:t>학습데이터의 양을 느린다 </a:t>
            </a:r>
            <a:r>
              <a:rPr lang="en-US" altLang="ko-KR" sz="2000" dirty="0"/>
              <a:t>---overfitting</a:t>
            </a:r>
            <a:r>
              <a:rPr lang="ko-KR" altLang="en-US" sz="2000" dirty="0"/>
              <a:t>에 빠지지 않도록</a:t>
            </a:r>
            <a:endParaRPr lang="zh-CN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406E-D1A0-4040-8F5E-577CCCA8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 randomly cropped from rescaled training images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2. the crops underwent random horizontal flipping and random RGB color shift. </a:t>
            </a:r>
          </a:p>
          <a:p>
            <a:endParaRPr lang="en-US" altLang="zh-CN" sz="1200" dirty="0"/>
          </a:p>
          <a:p>
            <a:r>
              <a:rPr lang="en-US" altLang="zh-CN" sz="2000" dirty="0" err="1"/>
              <a:t>AlexNet</a:t>
            </a:r>
            <a:r>
              <a:rPr lang="ko-KR" altLang="en-US" sz="2000" dirty="0"/>
              <a:t>은 모든 학습 </a:t>
            </a:r>
            <a:r>
              <a:rPr lang="ko-KR" altLang="en-US" sz="2000" dirty="0" err="1"/>
              <a:t>이비지를</a:t>
            </a:r>
            <a:r>
              <a:rPr lang="ko-KR" altLang="en-US" sz="2000" dirty="0"/>
              <a:t> </a:t>
            </a:r>
            <a:r>
              <a:rPr lang="en-US" altLang="ko-KR" sz="2000" dirty="0"/>
              <a:t>256*256 </a:t>
            </a:r>
            <a:r>
              <a:rPr lang="ko-KR" altLang="en-US" sz="2000" dirty="0"/>
              <a:t>크기로 만든 후</a:t>
            </a:r>
            <a:r>
              <a:rPr lang="en-US" altLang="ko-KR" sz="2000" dirty="0"/>
              <a:t>, </a:t>
            </a:r>
            <a:r>
              <a:rPr lang="ko-KR" altLang="en-US" sz="2000" dirty="0"/>
              <a:t>거기서 무작위고 </a:t>
            </a:r>
            <a:r>
              <a:rPr lang="en-US" altLang="ko-KR" sz="2000" dirty="0"/>
              <a:t>224*224 </a:t>
            </a:r>
            <a:r>
              <a:rPr lang="ko-KR" altLang="en-US" sz="2000" dirty="0"/>
              <a:t>크기의 이미지를 취하는 방식으로 학습 데이터의 크기를 </a:t>
            </a:r>
            <a:r>
              <a:rPr lang="en-US" altLang="ko-KR" sz="2000" dirty="0"/>
              <a:t>2048</a:t>
            </a:r>
            <a:r>
              <a:rPr lang="ko-KR" altLang="en-US" sz="2000" dirty="0"/>
              <a:t>배고 늘렸음</a:t>
            </a:r>
            <a:r>
              <a:rPr lang="en-US" altLang="ko-KR" sz="2000" dirty="0"/>
              <a:t>.</a:t>
            </a:r>
          </a:p>
          <a:p>
            <a:r>
              <a:rPr lang="en-US" altLang="zh-CN" sz="2000" dirty="0"/>
              <a:t>VGG</a:t>
            </a:r>
            <a:r>
              <a:rPr lang="ko-KR" altLang="en-US" sz="2000" dirty="0"/>
              <a:t>에서는</a:t>
            </a:r>
            <a:r>
              <a:rPr lang="en-US" altLang="ko-KR" sz="2000" dirty="0"/>
              <a:t> training scale</a:t>
            </a:r>
            <a:r>
              <a:rPr lang="ko-KR" altLang="en-US" sz="2000" dirty="0"/>
              <a:t>를 </a:t>
            </a:r>
            <a:r>
              <a:rPr lang="en-US" altLang="ko-KR" sz="2000" dirty="0"/>
              <a:t>s</a:t>
            </a:r>
            <a:r>
              <a:rPr lang="ko-KR" altLang="en-US" sz="2000" dirty="0"/>
              <a:t>로 표시하며</a:t>
            </a:r>
            <a:r>
              <a:rPr lang="en-US" altLang="ko-KR" sz="2000" dirty="0"/>
              <a:t>, single-scale training</a:t>
            </a:r>
            <a:r>
              <a:rPr lang="ko-KR" altLang="en-US" sz="2000" dirty="0"/>
              <a:t>과 </a:t>
            </a:r>
            <a:r>
              <a:rPr lang="en-US" altLang="ko-KR" sz="2000" dirty="0"/>
              <a:t>multi-scaling training</a:t>
            </a:r>
            <a:r>
              <a:rPr lang="ko-KR" altLang="en-US" sz="2000" dirty="0"/>
              <a:t>을 지원한다</a:t>
            </a:r>
            <a:r>
              <a:rPr lang="en-US" altLang="ko-KR" sz="2000" dirty="0"/>
              <a:t>.  </a:t>
            </a:r>
          </a:p>
          <a:p>
            <a:pPr marL="0" indent="0">
              <a:buNone/>
            </a:pPr>
            <a:r>
              <a:rPr lang="en-US" altLang="ko-KR" sz="2000" dirty="0"/>
              <a:t>      (1) Single scale 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AlexNet</a:t>
            </a:r>
            <a:r>
              <a:rPr lang="ko-KR" altLang="en-US" sz="2000" dirty="0"/>
              <a:t>과 마찬가지로 </a:t>
            </a:r>
            <a:r>
              <a:rPr lang="en-US" altLang="ko-KR" sz="2000" dirty="0"/>
              <a:t>s=256</a:t>
            </a:r>
            <a:r>
              <a:rPr lang="ko-KR" altLang="en-US" sz="2000" dirty="0"/>
              <a:t>으로 고정시키는 경우와 </a:t>
            </a:r>
            <a:r>
              <a:rPr lang="en-US" altLang="ko-KR" sz="2000" dirty="0"/>
              <a:t>s=256</a:t>
            </a:r>
            <a:r>
              <a:rPr lang="ko-KR" altLang="en-US" sz="2000" dirty="0"/>
              <a:t>과 </a:t>
            </a:r>
            <a:r>
              <a:rPr lang="en-US" altLang="ko-KR" sz="2000" dirty="0"/>
              <a:t>s=384, </a:t>
            </a:r>
            <a:r>
              <a:rPr lang="ko-KR" altLang="en-US" sz="2000" dirty="0"/>
              <a:t>두개의 </a:t>
            </a:r>
            <a:r>
              <a:rPr lang="en-US" altLang="ko-KR" sz="2000" dirty="0"/>
              <a:t>scale</a:t>
            </a:r>
            <a:r>
              <a:rPr lang="ko-KR" altLang="en-US" sz="2000" dirty="0"/>
              <a:t>을 지원한다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zh-CN" sz="2000" dirty="0"/>
              <a:t>      (2) Multi-scale</a:t>
            </a:r>
            <a:r>
              <a:rPr lang="ko-KR" altLang="en-US" sz="2000" dirty="0"/>
              <a:t>의 경우는 </a:t>
            </a:r>
            <a:r>
              <a:rPr lang="en-US" altLang="ko-KR" sz="2000" dirty="0"/>
              <a:t>[256,512]</a:t>
            </a:r>
            <a:r>
              <a:rPr lang="ko-KR" altLang="en-US" sz="2000" dirty="0"/>
              <a:t>범위에서 무작위로 </a:t>
            </a:r>
            <a:r>
              <a:rPr lang="en-US" altLang="ko-KR" sz="2000" dirty="0"/>
              <a:t>scale</a:t>
            </a:r>
            <a:r>
              <a:rPr lang="ko-KR" altLang="en-US" sz="2000" dirty="0"/>
              <a:t>을 정할 수 있게 하였다 </a:t>
            </a:r>
            <a:r>
              <a:rPr lang="en-US" altLang="ko-KR" sz="2000" dirty="0"/>
              <a:t>. ----scale jittering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ko-KR" altLang="en-US" sz="2000" dirty="0"/>
              <a:t>이렇게 크기 조정을 통해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AlexNet</a:t>
            </a:r>
            <a:r>
              <a:rPr lang="ko-KR" altLang="en-US" sz="2000" dirty="0"/>
              <a:t>과 마찬가지 방식으로 무작위로 </a:t>
            </a:r>
            <a:r>
              <a:rPr lang="en-US" altLang="ko-KR" sz="2000" dirty="0"/>
              <a:t>224*224 </a:t>
            </a:r>
            <a:r>
              <a:rPr lang="ko-KR" altLang="en-US" sz="2000" dirty="0"/>
              <a:t>크기를 선택하였으며</a:t>
            </a:r>
            <a:r>
              <a:rPr lang="en-US" altLang="ko-KR" sz="2000" dirty="0"/>
              <a:t>, RGB color </a:t>
            </a:r>
            <a:r>
              <a:rPr lang="ko-KR" altLang="en-US" sz="2000" dirty="0"/>
              <a:t>성분에 대한 변경 역시 비슷한 방식으로 수행했다</a:t>
            </a:r>
            <a:r>
              <a:rPr lang="en-US" altLang="ko-KR" sz="2000" dirty="0"/>
              <a:t>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17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0EE0B-61DD-423D-8743-C33B51C2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1D98F-EDA2-4E29-9778-B99BF034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AA324-4EE0-41B7-A5B8-2727C845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1" y="0"/>
            <a:ext cx="1097441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5F06D9-45A8-4204-A731-DD7E95D0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712" y="3474720"/>
            <a:ext cx="2590800" cy="37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F4B48-47DF-4898-8674-484953283C40}"/>
              </a:ext>
            </a:extLst>
          </p:cNvPr>
          <p:cNvSpPr txBox="1"/>
          <p:nvPr/>
        </p:nvSpPr>
        <p:spPr>
          <a:xfrm>
            <a:off x="8741328" y="448811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Scale jittering leads to better </a:t>
            </a:r>
          </a:p>
          <a:p>
            <a:r>
              <a:rPr lang="en-US" altLang="zh-CN" dirty="0"/>
              <a:t>results than training on images </a:t>
            </a:r>
          </a:p>
          <a:p>
            <a:r>
              <a:rPr lang="en-US" altLang="zh-CN" dirty="0"/>
              <a:t>With fixed smallest side. </a:t>
            </a:r>
            <a:endParaRPr lang="zh-CN" altLang="en-US" dirty="0"/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B5B73C86-81BA-4036-88DD-8511C6FF194A}"/>
              </a:ext>
            </a:extLst>
          </p:cNvPr>
          <p:cNvSpPr/>
          <p:nvPr/>
        </p:nvSpPr>
        <p:spPr>
          <a:xfrm rot="9998329">
            <a:off x="8065403" y="3704238"/>
            <a:ext cx="570452" cy="12390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2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5EA4D-B094-4883-B1B8-9D90D24F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D10E5-8421-461B-8508-80167332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27B0E-968B-44B5-A5A6-841F1B87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4" y="0"/>
            <a:ext cx="11239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CD36-6F98-4370-BFC4-BF15708E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Localisation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5C204-7C59-4EA5-8834-A34EB62F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last fully connected layer predicts the boundary box location instead of the class scores.</a:t>
            </a:r>
          </a:p>
          <a:p>
            <a:r>
              <a:rPr lang="en-US" altLang="zh-CN" dirty="0"/>
              <a:t>Center coordinates,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365777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242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等线</vt:lpstr>
      <vt:lpstr>等线 Light</vt:lpstr>
      <vt:lpstr>Arial</vt:lpstr>
      <vt:lpstr>Office 테마</vt:lpstr>
      <vt:lpstr>Very Deep Convolutional Networks for Large-Scale Image Recognition</vt:lpstr>
      <vt:lpstr>Central point:</vt:lpstr>
      <vt:lpstr>PowerPoint 프레젠테이션</vt:lpstr>
      <vt:lpstr>PowerPoint 프레젠테이션</vt:lpstr>
      <vt:lpstr>PowerPoint 프레젠테이션</vt:lpstr>
      <vt:lpstr>To abtain the fixed-size 224*224 ConvNet input augment the training set---학습데이터의 양을 느린다 ---overfitting에 빠지지 않도록</vt:lpstr>
      <vt:lpstr>PowerPoint 프레젠테이션</vt:lpstr>
      <vt:lpstr>PowerPoint 프레젠테이션</vt:lpstr>
      <vt:lpstr>Localisation</vt:lpstr>
      <vt:lpstr>Generalisation of very deep feature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Deep Convolutional Networks for Large-Scale Image Recognition</dc:title>
  <dc:creator>user</dc:creator>
  <cp:lastModifiedBy>user</cp:lastModifiedBy>
  <cp:revision>14</cp:revision>
  <dcterms:created xsi:type="dcterms:W3CDTF">2018-09-18T07:37:56Z</dcterms:created>
  <dcterms:modified xsi:type="dcterms:W3CDTF">2018-09-20T06:18:53Z</dcterms:modified>
</cp:coreProperties>
</file>