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708" r:id="rId5"/>
    <p:sldMasterId id="2147483720" r:id="rId6"/>
    <p:sldMasterId id="2147483732" r:id="rId7"/>
    <p:sldMasterId id="2147483744" r:id="rId8"/>
    <p:sldMasterId id="2147483756" r:id="rId9"/>
  </p:sldMasterIdLst>
  <p:notesMasterIdLst>
    <p:notesMasterId r:id="rId19"/>
  </p:notesMasterIdLst>
  <p:sldIdLst>
    <p:sldId id="265" r:id="rId10"/>
    <p:sldId id="256" r:id="rId11"/>
    <p:sldId id="257" r:id="rId12"/>
    <p:sldId id="258" r:id="rId13"/>
    <p:sldId id="262" r:id="rId14"/>
    <p:sldId id="260" r:id="rId15"/>
    <p:sldId id="261" r:id="rId16"/>
    <p:sldId id="263" r:id="rId17"/>
    <p:sldId id="264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59" autoAdjust="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tableStyles" Target="tableStyles.xml"/><Relationship Id="rId10" Type="http://schemas.openxmlformats.org/officeDocument/2006/relationships/slide" Target="slides/slide1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7BF2E4-DAAE-4965-9BBD-4917726CC757}" type="doc">
      <dgm:prSet loTypeId="urn:microsoft.com/office/officeart/2005/8/layout/architecture+Icon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27DD57C-1E41-4A3B-B424-21D6D5024208}">
      <dgm:prSet phldrT="[文本]"/>
      <dgm:spPr>
        <a:solidFill>
          <a:srgbClr val="7BA06C"/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r>
            <a:rPr lang="zh-CN" altLang="en-US" dirty="0" smtClean="0"/>
            <a:t>电影</a:t>
          </a:r>
          <a:r>
            <a:rPr lang="en-US" altLang="zh-CN" dirty="0" smtClean="0"/>
            <a:t>12</a:t>
          </a:r>
          <a:endParaRPr lang="zh-CN" altLang="en-US" dirty="0"/>
        </a:p>
      </dgm:t>
    </dgm:pt>
    <dgm:pt modelId="{73812C80-3B02-410F-9398-14327CC0CA7D}" type="parTrans" cxnId="{C2FE1DAE-15F8-4B05-956C-30BB5FC329D1}">
      <dgm:prSet/>
      <dgm:spPr/>
      <dgm:t>
        <a:bodyPr/>
        <a:lstStyle/>
        <a:p>
          <a:endParaRPr lang="zh-CN" altLang="en-US"/>
        </a:p>
      </dgm:t>
    </dgm:pt>
    <dgm:pt modelId="{B40C53E5-722A-40D3-BBBE-37B819C208E4}" type="sibTrans" cxnId="{C2FE1DAE-15F8-4B05-956C-30BB5FC329D1}">
      <dgm:prSet/>
      <dgm:spPr/>
      <dgm:t>
        <a:bodyPr/>
        <a:lstStyle/>
        <a:p>
          <a:endParaRPr lang="zh-CN" altLang="en-US"/>
        </a:p>
      </dgm:t>
    </dgm:pt>
    <dgm:pt modelId="{444ADB23-FA70-464A-94A0-CCC052352AEC}">
      <dgm:prSet phldrT="[文本]"/>
      <dgm:spPr>
        <a:solidFill>
          <a:schemeClr val="accent6">
            <a:lumMod val="20000"/>
            <a:lumOff val="80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r>
            <a:rPr lang="zh-CN" altLang="en-US" dirty="0" smtClean="0"/>
            <a:t>电影</a:t>
          </a:r>
          <a:r>
            <a:rPr lang="en-US" altLang="zh-CN" dirty="0" smtClean="0"/>
            <a:t>10</a:t>
          </a:r>
          <a:endParaRPr lang="zh-CN" altLang="en-US" dirty="0"/>
        </a:p>
      </dgm:t>
    </dgm:pt>
    <dgm:pt modelId="{F367BB08-099C-480C-A274-61BAEFDFBDBD}" type="parTrans" cxnId="{9E950F1F-CBC5-40DC-B46F-38176B265A5F}">
      <dgm:prSet/>
      <dgm:spPr/>
      <dgm:t>
        <a:bodyPr/>
        <a:lstStyle/>
        <a:p>
          <a:endParaRPr lang="zh-CN" altLang="en-US"/>
        </a:p>
      </dgm:t>
    </dgm:pt>
    <dgm:pt modelId="{000C4822-B9EA-41BB-8C90-FEA85EEAD5EF}" type="sibTrans" cxnId="{9E950F1F-CBC5-40DC-B46F-38176B265A5F}">
      <dgm:prSet/>
      <dgm:spPr/>
      <dgm:t>
        <a:bodyPr/>
        <a:lstStyle/>
        <a:p>
          <a:endParaRPr lang="zh-CN" altLang="en-US"/>
        </a:p>
      </dgm:t>
    </dgm:pt>
    <dgm:pt modelId="{AA1EC088-C925-42BD-B764-AA8AA45EF2ED}">
      <dgm:prSet phldrT="[文本]"/>
      <dgm:spPr>
        <a:solidFill>
          <a:srgbClr val="CCFF99"/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r>
            <a:rPr lang="zh-CN" altLang="en-US" dirty="0" smtClean="0"/>
            <a:t>电影</a:t>
          </a:r>
          <a:r>
            <a:rPr lang="en-US" altLang="zh-CN" dirty="0" smtClean="0"/>
            <a:t>7</a:t>
          </a:r>
          <a:endParaRPr lang="zh-CN" alt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602A1662-A2F1-4863-A0A8-5BA058E8EA15}" type="parTrans" cxnId="{95D1A2CE-FB0C-4C4C-BF8C-74E333280630}">
      <dgm:prSet/>
      <dgm:spPr/>
      <dgm:t>
        <a:bodyPr/>
        <a:lstStyle/>
        <a:p>
          <a:endParaRPr lang="zh-CN" altLang="en-US"/>
        </a:p>
      </dgm:t>
    </dgm:pt>
    <dgm:pt modelId="{034EE3E2-8795-4FF5-9102-B51169467A9B}" type="sibTrans" cxnId="{95D1A2CE-FB0C-4C4C-BF8C-74E333280630}">
      <dgm:prSet/>
      <dgm:spPr/>
      <dgm:t>
        <a:bodyPr/>
        <a:lstStyle/>
        <a:p>
          <a:endParaRPr lang="zh-CN" altLang="en-US"/>
        </a:p>
      </dgm:t>
    </dgm:pt>
    <dgm:pt modelId="{017B7BF5-915E-4D52-B014-623A83F3806D}">
      <dgm:prSet phldrT="[文本]"/>
      <dgm:spPr>
        <a:solidFill>
          <a:schemeClr val="accent6">
            <a:lumMod val="7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r>
            <a:rPr lang="zh-CN" altLang="en-US" dirty="0" smtClean="0"/>
            <a:t>电影</a:t>
          </a:r>
          <a:r>
            <a:rPr lang="en-US" altLang="zh-CN" dirty="0" smtClean="0"/>
            <a:t>8</a:t>
          </a:r>
          <a:endParaRPr lang="zh-CN" altLang="en-US" dirty="0"/>
        </a:p>
      </dgm:t>
    </dgm:pt>
    <dgm:pt modelId="{D1E57ABB-9450-4468-9BD7-290D5F9B419D}" type="parTrans" cxnId="{9E46D8CA-0DC0-4FA3-9BB5-DD0BCCDE745B}">
      <dgm:prSet/>
      <dgm:spPr/>
      <dgm:t>
        <a:bodyPr/>
        <a:lstStyle/>
        <a:p>
          <a:endParaRPr lang="zh-CN" altLang="en-US"/>
        </a:p>
      </dgm:t>
    </dgm:pt>
    <dgm:pt modelId="{32027CCF-65FA-44D2-BBDB-34D1F827E5CD}" type="sibTrans" cxnId="{9E46D8CA-0DC0-4FA3-9BB5-DD0BCCDE745B}">
      <dgm:prSet/>
      <dgm:spPr/>
      <dgm:t>
        <a:bodyPr/>
        <a:lstStyle/>
        <a:p>
          <a:endParaRPr lang="zh-CN" altLang="en-US"/>
        </a:p>
      </dgm:t>
    </dgm:pt>
    <dgm:pt modelId="{3DB1FFF5-2FCC-4B5E-9636-6805ED841B24}">
      <dgm:prSet phldrT="[文本]"/>
      <dgm:spPr>
        <a:solidFill>
          <a:srgbClr val="FFFF00"/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r>
            <a:rPr lang="zh-CN" altLang="en-US" dirty="0" smtClean="0"/>
            <a:t>电影</a:t>
          </a:r>
          <a:r>
            <a:rPr lang="en-US" altLang="zh-CN" dirty="0" smtClean="0"/>
            <a:t>11</a:t>
          </a:r>
          <a:endParaRPr lang="zh-CN" altLang="en-US" dirty="0"/>
        </a:p>
      </dgm:t>
    </dgm:pt>
    <dgm:pt modelId="{C5DADE19-3CC4-4D2C-A3C6-E3DE586B230E}" type="parTrans" cxnId="{9EB0150D-4999-421A-BB30-11E900CC3C56}">
      <dgm:prSet/>
      <dgm:spPr/>
      <dgm:t>
        <a:bodyPr/>
        <a:lstStyle/>
        <a:p>
          <a:endParaRPr lang="zh-CN" altLang="en-US"/>
        </a:p>
      </dgm:t>
    </dgm:pt>
    <dgm:pt modelId="{41D061C3-4FD9-4F65-A743-EE535296E2F5}" type="sibTrans" cxnId="{9EB0150D-4999-421A-BB30-11E900CC3C56}">
      <dgm:prSet/>
      <dgm:spPr/>
      <dgm:t>
        <a:bodyPr/>
        <a:lstStyle/>
        <a:p>
          <a:endParaRPr lang="zh-CN" altLang="en-US"/>
        </a:p>
      </dgm:t>
    </dgm:pt>
    <dgm:pt modelId="{C195359E-A943-446C-91C0-4D14410FB7EB}">
      <dgm:prSet phldrT="[文本]"/>
      <dgm:spPr>
        <a:solidFill>
          <a:schemeClr val="bg2">
            <a:lumMod val="2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r>
            <a:rPr lang="zh-CN" altLang="en-US" dirty="0" smtClean="0"/>
            <a:t>电影</a:t>
          </a:r>
          <a:r>
            <a:rPr lang="en-US" altLang="zh-CN" dirty="0" smtClean="0"/>
            <a:t>9</a:t>
          </a:r>
          <a:endParaRPr lang="zh-CN" altLang="en-US" dirty="0"/>
        </a:p>
      </dgm:t>
    </dgm:pt>
    <dgm:pt modelId="{679E2D78-CEB5-4A96-B48A-3C0F2F33BD44}" type="parTrans" cxnId="{1DE3FB21-C647-47AF-A2A7-FB6D70A307A0}">
      <dgm:prSet/>
      <dgm:spPr/>
      <dgm:t>
        <a:bodyPr/>
        <a:lstStyle/>
        <a:p>
          <a:endParaRPr lang="zh-CN" altLang="en-US"/>
        </a:p>
      </dgm:t>
    </dgm:pt>
    <dgm:pt modelId="{C88A1817-4B72-4277-8578-AEC449EEA09F}" type="sibTrans" cxnId="{1DE3FB21-C647-47AF-A2A7-FB6D70A307A0}">
      <dgm:prSet/>
      <dgm:spPr/>
      <dgm:t>
        <a:bodyPr/>
        <a:lstStyle/>
        <a:p>
          <a:endParaRPr lang="zh-CN" altLang="en-US"/>
        </a:p>
      </dgm:t>
    </dgm:pt>
    <dgm:pt modelId="{311DBE76-A77A-4C8C-82B8-657904778ACD}" type="pres">
      <dgm:prSet presAssocID="{D37BF2E4-DAAE-4965-9BBD-4917726CC757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58076FB3-2AB6-4872-AF57-77C2493F4A4F}" type="pres">
      <dgm:prSet presAssocID="{427DD57C-1E41-4A3B-B424-21D6D5024208}" presName="vertOne" presStyleCnt="0"/>
      <dgm:spPr/>
    </dgm:pt>
    <dgm:pt modelId="{534DA90D-B2AB-492A-9816-E46FE1CF4B2E}" type="pres">
      <dgm:prSet presAssocID="{427DD57C-1E41-4A3B-B424-21D6D5024208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5F8F150-014F-4A57-A910-5A9A0DA5E9ED}" type="pres">
      <dgm:prSet presAssocID="{427DD57C-1E41-4A3B-B424-21D6D5024208}" presName="parTransOne" presStyleCnt="0"/>
      <dgm:spPr/>
    </dgm:pt>
    <dgm:pt modelId="{516F7752-625E-4656-94AF-950365FE60D4}" type="pres">
      <dgm:prSet presAssocID="{427DD57C-1E41-4A3B-B424-21D6D5024208}" presName="horzOne" presStyleCnt="0"/>
      <dgm:spPr/>
    </dgm:pt>
    <dgm:pt modelId="{E590C456-005C-4E6B-B9ED-88DF02656200}" type="pres">
      <dgm:prSet presAssocID="{444ADB23-FA70-464A-94A0-CCC052352AEC}" presName="vertTwo" presStyleCnt="0"/>
      <dgm:spPr/>
    </dgm:pt>
    <dgm:pt modelId="{1E667216-CF6D-4DA0-A499-D0A584AAC36F}" type="pres">
      <dgm:prSet presAssocID="{444ADB23-FA70-464A-94A0-CCC052352AEC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029E786-FC10-4F6B-B6BC-EF7694FD91A0}" type="pres">
      <dgm:prSet presAssocID="{444ADB23-FA70-464A-94A0-CCC052352AEC}" presName="parTransTwo" presStyleCnt="0"/>
      <dgm:spPr/>
    </dgm:pt>
    <dgm:pt modelId="{9FE08A50-5411-4B39-8C83-6312C58D5F02}" type="pres">
      <dgm:prSet presAssocID="{444ADB23-FA70-464A-94A0-CCC052352AEC}" presName="horzTwo" presStyleCnt="0"/>
      <dgm:spPr/>
    </dgm:pt>
    <dgm:pt modelId="{17FE9E63-A79F-4B33-9EF2-60B1A9708634}" type="pres">
      <dgm:prSet presAssocID="{AA1EC088-C925-42BD-B764-AA8AA45EF2ED}" presName="vertThree" presStyleCnt="0"/>
      <dgm:spPr/>
    </dgm:pt>
    <dgm:pt modelId="{BB744037-7AB0-4854-A75B-D421FB63D421}" type="pres">
      <dgm:prSet presAssocID="{AA1EC088-C925-42BD-B764-AA8AA45EF2ED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94078BC-B230-4A1C-861E-5C882F733DCB}" type="pres">
      <dgm:prSet presAssocID="{AA1EC088-C925-42BD-B764-AA8AA45EF2ED}" presName="horzThree" presStyleCnt="0"/>
      <dgm:spPr/>
    </dgm:pt>
    <dgm:pt modelId="{3F3A7C32-E77A-45AD-8419-C81BC6BC227E}" type="pres">
      <dgm:prSet presAssocID="{034EE3E2-8795-4FF5-9102-B51169467A9B}" presName="sibSpaceThree" presStyleCnt="0"/>
      <dgm:spPr/>
    </dgm:pt>
    <dgm:pt modelId="{A477FD15-BFA5-4737-8C9F-AC9E4E807BB1}" type="pres">
      <dgm:prSet presAssocID="{017B7BF5-915E-4D52-B014-623A83F3806D}" presName="vertThree" presStyleCnt="0"/>
      <dgm:spPr/>
    </dgm:pt>
    <dgm:pt modelId="{53EF6EB8-C4F9-4B64-8B39-91FEAA993148}" type="pres">
      <dgm:prSet presAssocID="{017B7BF5-915E-4D52-B014-623A83F3806D}" presName="txThree" presStyleLbl="node3" presStyleIdx="1" presStyleCnt="3" custLinFactNeighborX="1012" custLinFactNeighborY="-58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6F674CC-7AD7-4C6B-9D74-B0BFA6C231AE}" type="pres">
      <dgm:prSet presAssocID="{017B7BF5-915E-4D52-B014-623A83F3806D}" presName="horzThree" presStyleCnt="0"/>
      <dgm:spPr/>
    </dgm:pt>
    <dgm:pt modelId="{9CBCB621-6CAD-4833-A85F-381AC653B11F}" type="pres">
      <dgm:prSet presAssocID="{000C4822-B9EA-41BB-8C90-FEA85EEAD5EF}" presName="sibSpaceTwo" presStyleCnt="0"/>
      <dgm:spPr/>
    </dgm:pt>
    <dgm:pt modelId="{FC12DA37-6F51-406C-8DEF-1C403167AD86}" type="pres">
      <dgm:prSet presAssocID="{3DB1FFF5-2FCC-4B5E-9636-6805ED841B24}" presName="vertTwo" presStyleCnt="0"/>
      <dgm:spPr/>
    </dgm:pt>
    <dgm:pt modelId="{16126D17-D889-401A-B45D-F843FC4AFA1B}" type="pres">
      <dgm:prSet presAssocID="{3DB1FFF5-2FCC-4B5E-9636-6805ED841B24}" presName="txTwo" presStyleLbl="node2" presStyleIdx="1" presStyleCnt="2" custScaleX="109257" custLinFactNeighborX="3194" custLinFactNeighborY="120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B1D6E00-D545-4940-9083-12D658A00BCD}" type="pres">
      <dgm:prSet presAssocID="{3DB1FFF5-2FCC-4B5E-9636-6805ED841B24}" presName="parTransTwo" presStyleCnt="0"/>
      <dgm:spPr/>
    </dgm:pt>
    <dgm:pt modelId="{F574B139-2AD5-41AA-B7EE-F6A8072B37AC}" type="pres">
      <dgm:prSet presAssocID="{3DB1FFF5-2FCC-4B5E-9636-6805ED841B24}" presName="horzTwo" presStyleCnt="0"/>
      <dgm:spPr/>
    </dgm:pt>
    <dgm:pt modelId="{E71664EC-BA30-4610-AAA6-1A7C6CEE3CA5}" type="pres">
      <dgm:prSet presAssocID="{C195359E-A943-446C-91C0-4D14410FB7EB}" presName="vertThree" presStyleCnt="0"/>
      <dgm:spPr/>
    </dgm:pt>
    <dgm:pt modelId="{CA327098-FE2A-4AAE-BB43-F20BF87C457B}" type="pres">
      <dgm:prSet presAssocID="{C195359E-A943-446C-91C0-4D14410FB7EB}" presName="txThre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65CDC16-ABDD-483B-933E-4E94B83323CC}" type="pres">
      <dgm:prSet presAssocID="{C195359E-A943-446C-91C0-4D14410FB7EB}" presName="horzThree" presStyleCnt="0"/>
      <dgm:spPr/>
    </dgm:pt>
  </dgm:ptLst>
  <dgm:cxnLst>
    <dgm:cxn modelId="{C2B33DE3-3071-498C-B109-E27796964F2D}" type="presOf" srcId="{427DD57C-1E41-4A3B-B424-21D6D5024208}" destId="{534DA90D-B2AB-492A-9816-E46FE1CF4B2E}" srcOrd="0" destOrd="0" presId="urn:microsoft.com/office/officeart/2005/8/layout/architecture+Icon"/>
    <dgm:cxn modelId="{C2FE1DAE-15F8-4B05-956C-30BB5FC329D1}" srcId="{D37BF2E4-DAAE-4965-9BBD-4917726CC757}" destId="{427DD57C-1E41-4A3B-B424-21D6D5024208}" srcOrd="0" destOrd="0" parTransId="{73812C80-3B02-410F-9398-14327CC0CA7D}" sibTransId="{B40C53E5-722A-40D3-BBBE-37B819C208E4}"/>
    <dgm:cxn modelId="{32D0CDF9-E41D-4B46-98ED-011ECB58E1A5}" type="presOf" srcId="{C195359E-A943-446C-91C0-4D14410FB7EB}" destId="{CA327098-FE2A-4AAE-BB43-F20BF87C457B}" srcOrd="0" destOrd="0" presId="urn:microsoft.com/office/officeart/2005/8/layout/architecture+Icon"/>
    <dgm:cxn modelId="{9EB0150D-4999-421A-BB30-11E900CC3C56}" srcId="{427DD57C-1E41-4A3B-B424-21D6D5024208}" destId="{3DB1FFF5-2FCC-4B5E-9636-6805ED841B24}" srcOrd="1" destOrd="0" parTransId="{C5DADE19-3CC4-4D2C-A3C6-E3DE586B230E}" sibTransId="{41D061C3-4FD9-4F65-A743-EE535296E2F5}"/>
    <dgm:cxn modelId="{241B7EE8-C129-4CE6-85B7-A04788E083D2}" type="presOf" srcId="{3DB1FFF5-2FCC-4B5E-9636-6805ED841B24}" destId="{16126D17-D889-401A-B45D-F843FC4AFA1B}" srcOrd="0" destOrd="0" presId="urn:microsoft.com/office/officeart/2005/8/layout/architecture+Icon"/>
    <dgm:cxn modelId="{B917C1F4-A1E5-4D07-9B60-CF759E00AD1D}" type="presOf" srcId="{AA1EC088-C925-42BD-B764-AA8AA45EF2ED}" destId="{BB744037-7AB0-4854-A75B-D421FB63D421}" srcOrd="0" destOrd="0" presId="urn:microsoft.com/office/officeart/2005/8/layout/architecture+Icon"/>
    <dgm:cxn modelId="{9E950F1F-CBC5-40DC-B46F-38176B265A5F}" srcId="{427DD57C-1E41-4A3B-B424-21D6D5024208}" destId="{444ADB23-FA70-464A-94A0-CCC052352AEC}" srcOrd="0" destOrd="0" parTransId="{F367BB08-099C-480C-A274-61BAEFDFBDBD}" sibTransId="{000C4822-B9EA-41BB-8C90-FEA85EEAD5EF}"/>
    <dgm:cxn modelId="{928FF551-BBB3-4C02-AC2A-A82604916648}" type="presOf" srcId="{444ADB23-FA70-464A-94A0-CCC052352AEC}" destId="{1E667216-CF6D-4DA0-A499-D0A584AAC36F}" srcOrd="0" destOrd="0" presId="urn:microsoft.com/office/officeart/2005/8/layout/architecture+Icon"/>
    <dgm:cxn modelId="{0CB11D4F-AD3C-4602-81C5-39560BDD0AB4}" type="presOf" srcId="{D37BF2E4-DAAE-4965-9BBD-4917726CC757}" destId="{311DBE76-A77A-4C8C-82B8-657904778ACD}" srcOrd="0" destOrd="0" presId="urn:microsoft.com/office/officeart/2005/8/layout/architecture+Icon"/>
    <dgm:cxn modelId="{716F42C1-349F-43BA-8B55-807773ED3527}" type="presOf" srcId="{017B7BF5-915E-4D52-B014-623A83F3806D}" destId="{53EF6EB8-C4F9-4B64-8B39-91FEAA993148}" srcOrd="0" destOrd="0" presId="urn:microsoft.com/office/officeart/2005/8/layout/architecture+Icon"/>
    <dgm:cxn modelId="{9E46D8CA-0DC0-4FA3-9BB5-DD0BCCDE745B}" srcId="{444ADB23-FA70-464A-94A0-CCC052352AEC}" destId="{017B7BF5-915E-4D52-B014-623A83F3806D}" srcOrd="1" destOrd="0" parTransId="{D1E57ABB-9450-4468-9BD7-290D5F9B419D}" sibTransId="{32027CCF-65FA-44D2-BBDB-34D1F827E5CD}"/>
    <dgm:cxn modelId="{1DE3FB21-C647-47AF-A2A7-FB6D70A307A0}" srcId="{3DB1FFF5-2FCC-4B5E-9636-6805ED841B24}" destId="{C195359E-A943-446C-91C0-4D14410FB7EB}" srcOrd="0" destOrd="0" parTransId="{679E2D78-CEB5-4A96-B48A-3C0F2F33BD44}" sibTransId="{C88A1817-4B72-4277-8578-AEC449EEA09F}"/>
    <dgm:cxn modelId="{95D1A2CE-FB0C-4C4C-BF8C-74E333280630}" srcId="{444ADB23-FA70-464A-94A0-CCC052352AEC}" destId="{AA1EC088-C925-42BD-B764-AA8AA45EF2ED}" srcOrd="0" destOrd="0" parTransId="{602A1662-A2F1-4863-A0A8-5BA058E8EA15}" sibTransId="{034EE3E2-8795-4FF5-9102-B51169467A9B}"/>
    <dgm:cxn modelId="{11302048-B5D5-453D-9CF6-C80300DDC26C}" type="presParOf" srcId="{311DBE76-A77A-4C8C-82B8-657904778ACD}" destId="{58076FB3-2AB6-4872-AF57-77C2493F4A4F}" srcOrd="0" destOrd="0" presId="urn:microsoft.com/office/officeart/2005/8/layout/architecture+Icon"/>
    <dgm:cxn modelId="{2D2F711C-9DC8-48E7-ADEC-B476BF8EC2A7}" type="presParOf" srcId="{58076FB3-2AB6-4872-AF57-77C2493F4A4F}" destId="{534DA90D-B2AB-492A-9816-E46FE1CF4B2E}" srcOrd="0" destOrd="0" presId="urn:microsoft.com/office/officeart/2005/8/layout/architecture+Icon"/>
    <dgm:cxn modelId="{79942100-795F-4A86-A6F8-7A4E96164429}" type="presParOf" srcId="{58076FB3-2AB6-4872-AF57-77C2493F4A4F}" destId="{C5F8F150-014F-4A57-A910-5A9A0DA5E9ED}" srcOrd="1" destOrd="0" presId="urn:microsoft.com/office/officeart/2005/8/layout/architecture+Icon"/>
    <dgm:cxn modelId="{1742A8E2-6671-4BF3-9B04-9AD991AF63E1}" type="presParOf" srcId="{58076FB3-2AB6-4872-AF57-77C2493F4A4F}" destId="{516F7752-625E-4656-94AF-950365FE60D4}" srcOrd="2" destOrd="0" presId="urn:microsoft.com/office/officeart/2005/8/layout/architecture+Icon"/>
    <dgm:cxn modelId="{B620F8F7-E3C6-4789-AFE3-F5751AA20549}" type="presParOf" srcId="{516F7752-625E-4656-94AF-950365FE60D4}" destId="{E590C456-005C-4E6B-B9ED-88DF02656200}" srcOrd="0" destOrd="0" presId="urn:microsoft.com/office/officeart/2005/8/layout/architecture+Icon"/>
    <dgm:cxn modelId="{C21E9DB0-C630-412F-A572-C8AC962C5B15}" type="presParOf" srcId="{E590C456-005C-4E6B-B9ED-88DF02656200}" destId="{1E667216-CF6D-4DA0-A499-D0A584AAC36F}" srcOrd="0" destOrd="0" presId="urn:microsoft.com/office/officeart/2005/8/layout/architecture+Icon"/>
    <dgm:cxn modelId="{D497DAF1-143D-4C86-992A-7286297B45C6}" type="presParOf" srcId="{E590C456-005C-4E6B-B9ED-88DF02656200}" destId="{9029E786-FC10-4F6B-B6BC-EF7694FD91A0}" srcOrd="1" destOrd="0" presId="urn:microsoft.com/office/officeart/2005/8/layout/architecture+Icon"/>
    <dgm:cxn modelId="{4F395854-C8E2-45C0-893C-055482538B34}" type="presParOf" srcId="{E590C456-005C-4E6B-B9ED-88DF02656200}" destId="{9FE08A50-5411-4B39-8C83-6312C58D5F02}" srcOrd="2" destOrd="0" presId="urn:microsoft.com/office/officeart/2005/8/layout/architecture+Icon"/>
    <dgm:cxn modelId="{8110E494-6DD6-4060-BAEC-086629BD795A}" type="presParOf" srcId="{9FE08A50-5411-4B39-8C83-6312C58D5F02}" destId="{17FE9E63-A79F-4B33-9EF2-60B1A9708634}" srcOrd="0" destOrd="0" presId="urn:microsoft.com/office/officeart/2005/8/layout/architecture+Icon"/>
    <dgm:cxn modelId="{7AFF3289-98DF-4545-9E49-48E3B55A9A1F}" type="presParOf" srcId="{17FE9E63-A79F-4B33-9EF2-60B1A9708634}" destId="{BB744037-7AB0-4854-A75B-D421FB63D421}" srcOrd="0" destOrd="0" presId="urn:microsoft.com/office/officeart/2005/8/layout/architecture+Icon"/>
    <dgm:cxn modelId="{90ECE348-5715-43E6-8C1A-15FB6769A83C}" type="presParOf" srcId="{17FE9E63-A79F-4B33-9EF2-60B1A9708634}" destId="{A94078BC-B230-4A1C-861E-5C882F733DCB}" srcOrd="1" destOrd="0" presId="urn:microsoft.com/office/officeart/2005/8/layout/architecture+Icon"/>
    <dgm:cxn modelId="{FC22E20E-26B2-47A4-B84C-87792F2F9FDF}" type="presParOf" srcId="{9FE08A50-5411-4B39-8C83-6312C58D5F02}" destId="{3F3A7C32-E77A-45AD-8419-C81BC6BC227E}" srcOrd="1" destOrd="0" presId="urn:microsoft.com/office/officeart/2005/8/layout/architecture+Icon"/>
    <dgm:cxn modelId="{D22F6505-E21F-4415-B68E-2B04E4CD0FEA}" type="presParOf" srcId="{9FE08A50-5411-4B39-8C83-6312C58D5F02}" destId="{A477FD15-BFA5-4737-8C9F-AC9E4E807BB1}" srcOrd="2" destOrd="0" presId="urn:microsoft.com/office/officeart/2005/8/layout/architecture+Icon"/>
    <dgm:cxn modelId="{B53C8040-E5DC-4880-87A9-F16D92CAD2C3}" type="presParOf" srcId="{A477FD15-BFA5-4737-8C9F-AC9E4E807BB1}" destId="{53EF6EB8-C4F9-4B64-8B39-91FEAA993148}" srcOrd="0" destOrd="0" presId="urn:microsoft.com/office/officeart/2005/8/layout/architecture+Icon"/>
    <dgm:cxn modelId="{A77CBCF1-E6F5-4F2F-97F2-CACBC1D07817}" type="presParOf" srcId="{A477FD15-BFA5-4737-8C9F-AC9E4E807BB1}" destId="{76F674CC-7AD7-4C6B-9D74-B0BFA6C231AE}" srcOrd="1" destOrd="0" presId="urn:microsoft.com/office/officeart/2005/8/layout/architecture+Icon"/>
    <dgm:cxn modelId="{218B0C83-3163-4326-A7C2-F798F4C0753C}" type="presParOf" srcId="{516F7752-625E-4656-94AF-950365FE60D4}" destId="{9CBCB621-6CAD-4833-A85F-381AC653B11F}" srcOrd="1" destOrd="0" presId="urn:microsoft.com/office/officeart/2005/8/layout/architecture+Icon"/>
    <dgm:cxn modelId="{7A178CE4-9423-4CE8-B82F-C10955DBE88C}" type="presParOf" srcId="{516F7752-625E-4656-94AF-950365FE60D4}" destId="{FC12DA37-6F51-406C-8DEF-1C403167AD86}" srcOrd="2" destOrd="0" presId="urn:microsoft.com/office/officeart/2005/8/layout/architecture+Icon"/>
    <dgm:cxn modelId="{402CCF6E-12B3-4266-95B3-3A1FD7881DA3}" type="presParOf" srcId="{FC12DA37-6F51-406C-8DEF-1C403167AD86}" destId="{16126D17-D889-401A-B45D-F843FC4AFA1B}" srcOrd="0" destOrd="0" presId="urn:microsoft.com/office/officeart/2005/8/layout/architecture+Icon"/>
    <dgm:cxn modelId="{7219DC7C-A307-42DD-A74F-AEA4C3211787}" type="presParOf" srcId="{FC12DA37-6F51-406C-8DEF-1C403167AD86}" destId="{3B1D6E00-D545-4940-9083-12D658A00BCD}" srcOrd="1" destOrd="0" presId="urn:microsoft.com/office/officeart/2005/8/layout/architecture+Icon"/>
    <dgm:cxn modelId="{C37F32CD-28D8-4704-8819-C97F280262B2}" type="presParOf" srcId="{FC12DA37-6F51-406C-8DEF-1C403167AD86}" destId="{F574B139-2AD5-41AA-B7EE-F6A8072B37AC}" srcOrd="2" destOrd="0" presId="urn:microsoft.com/office/officeart/2005/8/layout/architecture+Icon"/>
    <dgm:cxn modelId="{77100D50-BB71-4CC4-A005-B95C93CF5110}" type="presParOf" srcId="{F574B139-2AD5-41AA-B7EE-F6A8072B37AC}" destId="{E71664EC-BA30-4610-AAA6-1A7C6CEE3CA5}" srcOrd="0" destOrd="0" presId="urn:microsoft.com/office/officeart/2005/8/layout/architecture+Icon"/>
    <dgm:cxn modelId="{6FE9D56D-AD30-400A-A43B-475523FE553B}" type="presParOf" srcId="{E71664EC-BA30-4610-AAA6-1A7C6CEE3CA5}" destId="{CA327098-FE2A-4AAE-BB43-F20BF87C457B}" srcOrd="0" destOrd="0" presId="urn:microsoft.com/office/officeart/2005/8/layout/architecture+Icon"/>
    <dgm:cxn modelId="{63E75160-E772-411D-8A20-2E5FBC5E576F}" type="presParOf" srcId="{E71664EC-BA30-4610-AAA6-1A7C6CEE3CA5}" destId="{C65CDC16-ABDD-483B-933E-4E94B83323CC}" srcOrd="1" destOrd="0" presId="urn:microsoft.com/office/officeart/2005/8/layout/architecture+Icon"/>
  </dgm:cxnLst>
  <dgm:bg>
    <a:solidFill>
      <a:schemeClr val="tx1"/>
    </a:solidFill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7BF2E4-DAAE-4965-9BBD-4917726CC757}" type="doc">
      <dgm:prSet loTypeId="urn:microsoft.com/office/officeart/2005/8/layout/architecture+Icon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27DD57C-1E41-4A3B-B424-21D6D5024208}">
      <dgm:prSet phldrT="[文本]"/>
      <dgm:spPr>
        <a:solidFill>
          <a:srgbClr val="7BA06C"/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r>
            <a:rPr lang="zh-CN" altLang="en-US" dirty="0" smtClean="0"/>
            <a:t>电影</a:t>
          </a:r>
          <a:r>
            <a:rPr lang="en-US" altLang="zh-CN" dirty="0" smtClean="0"/>
            <a:t>6</a:t>
          </a:r>
          <a:endParaRPr lang="zh-CN" altLang="en-US" dirty="0"/>
        </a:p>
      </dgm:t>
    </dgm:pt>
    <dgm:pt modelId="{73812C80-3B02-410F-9398-14327CC0CA7D}" type="parTrans" cxnId="{C2FE1DAE-15F8-4B05-956C-30BB5FC329D1}">
      <dgm:prSet/>
      <dgm:spPr/>
      <dgm:t>
        <a:bodyPr/>
        <a:lstStyle/>
        <a:p>
          <a:endParaRPr lang="zh-CN" altLang="en-US"/>
        </a:p>
      </dgm:t>
    </dgm:pt>
    <dgm:pt modelId="{B40C53E5-722A-40D3-BBBE-37B819C208E4}" type="sibTrans" cxnId="{C2FE1DAE-15F8-4B05-956C-30BB5FC329D1}">
      <dgm:prSet/>
      <dgm:spPr/>
      <dgm:t>
        <a:bodyPr/>
        <a:lstStyle/>
        <a:p>
          <a:endParaRPr lang="zh-CN" altLang="en-US"/>
        </a:p>
      </dgm:t>
    </dgm:pt>
    <dgm:pt modelId="{444ADB23-FA70-464A-94A0-CCC052352AEC}">
      <dgm:prSet phldrT="[文本]"/>
      <dgm:spPr>
        <a:solidFill>
          <a:schemeClr val="accent6">
            <a:lumMod val="20000"/>
            <a:lumOff val="80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r>
            <a:rPr lang="zh-CN" altLang="en-US" dirty="0" smtClean="0"/>
            <a:t>电影</a:t>
          </a:r>
          <a:r>
            <a:rPr lang="en-US" altLang="zh-CN" dirty="0" smtClean="0"/>
            <a:t>2</a:t>
          </a:r>
          <a:endParaRPr lang="zh-CN" altLang="en-US" dirty="0"/>
        </a:p>
      </dgm:t>
    </dgm:pt>
    <dgm:pt modelId="{F367BB08-099C-480C-A274-61BAEFDFBDBD}" type="parTrans" cxnId="{9E950F1F-CBC5-40DC-B46F-38176B265A5F}">
      <dgm:prSet/>
      <dgm:spPr/>
      <dgm:t>
        <a:bodyPr/>
        <a:lstStyle/>
        <a:p>
          <a:endParaRPr lang="zh-CN" altLang="en-US"/>
        </a:p>
      </dgm:t>
    </dgm:pt>
    <dgm:pt modelId="{000C4822-B9EA-41BB-8C90-FEA85EEAD5EF}" type="sibTrans" cxnId="{9E950F1F-CBC5-40DC-B46F-38176B265A5F}">
      <dgm:prSet/>
      <dgm:spPr/>
      <dgm:t>
        <a:bodyPr/>
        <a:lstStyle/>
        <a:p>
          <a:endParaRPr lang="zh-CN" altLang="en-US"/>
        </a:p>
      </dgm:t>
    </dgm:pt>
    <dgm:pt modelId="{AA1EC088-C925-42BD-B764-AA8AA45EF2ED}">
      <dgm:prSet phldrT="[文本]"/>
      <dgm:spPr>
        <a:solidFill>
          <a:srgbClr val="CCFF99"/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r>
            <a:rPr lang="zh-CN" altLang="en-US" dirty="0" smtClean="0"/>
            <a:t>电影</a:t>
          </a:r>
          <a:r>
            <a:rPr lang="en-US" altLang="zh-CN" dirty="0" smtClean="0"/>
            <a:t>1</a:t>
          </a:r>
          <a:endParaRPr lang="zh-CN" altLang="en-US" dirty="0"/>
        </a:p>
      </dgm:t>
    </dgm:pt>
    <dgm:pt modelId="{602A1662-A2F1-4863-A0A8-5BA058E8EA15}" type="parTrans" cxnId="{95D1A2CE-FB0C-4C4C-BF8C-74E333280630}">
      <dgm:prSet/>
      <dgm:spPr/>
      <dgm:t>
        <a:bodyPr/>
        <a:lstStyle/>
        <a:p>
          <a:endParaRPr lang="zh-CN" altLang="en-US"/>
        </a:p>
      </dgm:t>
    </dgm:pt>
    <dgm:pt modelId="{034EE3E2-8795-4FF5-9102-B51169467A9B}" type="sibTrans" cxnId="{95D1A2CE-FB0C-4C4C-BF8C-74E333280630}">
      <dgm:prSet/>
      <dgm:spPr/>
      <dgm:t>
        <a:bodyPr/>
        <a:lstStyle/>
        <a:p>
          <a:endParaRPr lang="zh-CN" altLang="en-US"/>
        </a:p>
      </dgm:t>
    </dgm:pt>
    <dgm:pt modelId="{017B7BF5-915E-4D52-B014-623A83F3806D}">
      <dgm:prSet phldrT="[文本]"/>
      <dgm:spPr>
        <a:solidFill>
          <a:schemeClr val="accent6">
            <a:lumMod val="7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r>
            <a:rPr lang="zh-CN" altLang="en-US" dirty="0" smtClean="0"/>
            <a:t>电影</a:t>
          </a:r>
          <a:r>
            <a:rPr lang="en-US" altLang="zh-CN" dirty="0" smtClean="0"/>
            <a:t>2</a:t>
          </a:r>
          <a:endParaRPr lang="zh-CN" altLang="en-US" dirty="0"/>
        </a:p>
      </dgm:t>
    </dgm:pt>
    <dgm:pt modelId="{D1E57ABB-9450-4468-9BD7-290D5F9B419D}" type="parTrans" cxnId="{9E46D8CA-0DC0-4FA3-9BB5-DD0BCCDE745B}">
      <dgm:prSet/>
      <dgm:spPr/>
      <dgm:t>
        <a:bodyPr/>
        <a:lstStyle/>
        <a:p>
          <a:endParaRPr lang="zh-CN" altLang="en-US"/>
        </a:p>
      </dgm:t>
    </dgm:pt>
    <dgm:pt modelId="{32027CCF-65FA-44D2-BBDB-34D1F827E5CD}" type="sibTrans" cxnId="{9E46D8CA-0DC0-4FA3-9BB5-DD0BCCDE745B}">
      <dgm:prSet/>
      <dgm:spPr/>
      <dgm:t>
        <a:bodyPr/>
        <a:lstStyle/>
        <a:p>
          <a:endParaRPr lang="zh-CN" altLang="en-US"/>
        </a:p>
      </dgm:t>
    </dgm:pt>
    <dgm:pt modelId="{3DB1FFF5-2FCC-4B5E-9636-6805ED841B24}">
      <dgm:prSet phldrT="[文本]"/>
      <dgm:spPr>
        <a:solidFill>
          <a:srgbClr val="FFFF00"/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r>
            <a:rPr lang="zh-CN" altLang="en-US" dirty="0" smtClean="0"/>
            <a:t>电影</a:t>
          </a:r>
          <a:r>
            <a:rPr lang="en-US" altLang="zh-CN" dirty="0" smtClean="0"/>
            <a:t>5</a:t>
          </a:r>
          <a:endParaRPr lang="zh-CN" altLang="en-US" dirty="0"/>
        </a:p>
      </dgm:t>
    </dgm:pt>
    <dgm:pt modelId="{C5DADE19-3CC4-4D2C-A3C6-E3DE586B230E}" type="parTrans" cxnId="{9EB0150D-4999-421A-BB30-11E900CC3C56}">
      <dgm:prSet/>
      <dgm:spPr/>
      <dgm:t>
        <a:bodyPr/>
        <a:lstStyle/>
        <a:p>
          <a:endParaRPr lang="zh-CN" altLang="en-US"/>
        </a:p>
      </dgm:t>
    </dgm:pt>
    <dgm:pt modelId="{41D061C3-4FD9-4F65-A743-EE535296E2F5}" type="sibTrans" cxnId="{9EB0150D-4999-421A-BB30-11E900CC3C56}">
      <dgm:prSet/>
      <dgm:spPr/>
      <dgm:t>
        <a:bodyPr/>
        <a:lstStyle/>
        <a:p>
          <a:endParaRPr lang="zh-CN" altLang="en-US"/>
        </a:p>
      </dgm:t>
    </dgm:pt>
    <dgm:pt modelId="{C195359E-A943-446C-91C0-4D14410FB7EB}">
      <dgm:prSet phldrT="[文本]"/>
      <dgm:spPr>
        <a:solidFill>
          <a:schemeClr val="bg2">
            <a:lumMod val="2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r>
            <a:rPr lang="zh-CN" altLang="en-US" dirty="0" smtClean="0"/>
            <a:t>电影</a:t>
          </a:r>
          <a:r>
            <a:rPr lang="en-US" altLang="zh-CN" dirty="0" smtClean="0"/>
            <a:t>3</a:t>
          </a:r>
          <a:endParaRPr lang="zh-CN" altLang="en-US" dirty="0"/>
        </a:p>
      </dgm:t>
    </dgm:pt>
    <dgm:pt modelId="{679E2D78-CEB5-4A96-B48A-3C0F2F33BD44}" type="parTrans" cxnId="{1DE3FB21-C647-47AF-A2A7-FB6D70A307A0}">
      <dgm:prSet/>
      <dgm:spPr/>
      <dgm:t>
        <a:bodyPr/>
        <a:lstStyle/>
        <a:p>
          <a:endParaRPr lang="zh-CN" altLang="en-US"/>
        </a:p>
      </dgm:t>
    </dgm:pt>
    <dgm:pt modelId="{C88A1817-4B72-4277-8578-AEC449EEA09F}" type="sibTrans" cxnId="{1DE3FB21-C647-47AF-A2A7-FB6D70A307A0}">
      <dgm:prSet/>
      <dgm:spPr/>
      <dgm:t>
        <a:bodyPr/>
        <a:lstStyle/>
        <a:p>
          <a:endParaRPr lang="zh-CN" altLang="en-US"/>
        </a:p>
      </dgm:t>
    </dgm:pt>
    <dgm:pt modelId="{311DBE76-A77A-4C8C-82B8-657904778ACD}" type="pres">
      <dgm:prSet presAssocID="{D37BF2E4-DAAE-4965-9BBD-4917726CC757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58076FB3-2AB6-4872-AF57-77C2493F4A4F}" type="pres">
      <dgm:prSet presAssocID="{427DD57C-1E41-4A3B-B424-21D6D5024208}" presName="vertOne" presStyleCnt="0"/>
      <dgm:spPr/>
    </dgm:pt>
    <dgm:pt modelId="{534DA90D-B2AB-492A-9816-E46FE1CF4B2E}" type="pres">
      <dgm:prSet presAssocID="{427DD57C-1E41-4A3B-B424-21D6D5024208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5F8F150-014F-4A57-A910-5A9A0DA5E9ED}" type="pres">
      <dgm:prSet presAssocID="{427DD57C-1E41-4A3B-B424-21D6D5024208}" presName="parTransOne" presStyleCnt="0"/>
      <dgm:spPr/>
    </dgm:pt>
    <dgm:pt modelId="{516F7752-625E-4656-94AF-950365FE60D4}" type="pres">
      <dgm:prSet presAssocID="{427DD57C-1E41-4A3B-B424-21D6D5024208}" presName="horzOne" presStyleCnt="0"/>
      <dgm:spPr/>
    </dgm:pt>
    <dgm:pt modelId="{E590C456-005C-4E6B-B9ED-88DF02656200}" type="pres">
      <dgm:prSet presAssocID="{444ADB23-FA70-464A-94A0-CCC052352AEC}" presName="vertTwo" presStyleCnt="0"/>
      <dgm:spPr/>
    </dgm:pt>
    <dgm:pt modelId="{1E667216-CF6D-4DA0-A499-D0A584AAC36F}" type="pres">
      <dgm:prSet presAssocID="{444ADB23-FA70-464A-94A0-CCC052352AEC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029E786-FC10-4F6B-B6BC-EF7694FD91A0}" type="pres">
      <dgm:prSet presAssocID="{444ADB23-FA70-464A-94A0-CCC052352AEC}" presName="parTransTwo" presStyleCnt="0"/>
      <dgm:spPr/>
    </dgm:pt>
    <dgm:pt modelId="{9FE08A50-5411-4B39-8C83-6312C58D5F02}" type="pres">
      <dgm:prSet presAssocID="{444ADB23-FA70-464A-94A0-CCC052352AEC}" presName="horzTwo" presStyleCnt="0"/>
      <dgm:spPr/>
    </dgm:pt>
    <dgm:pt modelId="{17FE9E63-A79F-4B33-9EF2-60B1A9708634}" type="pres">
      <dgm:prSet presAssocID="{AA1EC088-C925-42BD-B764-AA8AA45EF2ED}" presName="vertThree" presStyleCnt="0"/>
      <dgm:spPr/>
    </dgm:pt>
    <dgm:pt modelId="{BB744037-7AB0-4854-A75B-D421FB63D421}" type="pres">
      <dgm:prSet presAssocID="{AA1EC088-C925-42BD-B764-AA8AA45EF2ED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94078BC-B230-4A1C-861E-5C882F733DCB}" type="pres">
      <dgm:prSet presAssocID="{AA1EC088-C925-42BD-B764-AA8AA45EF2ED}" presName="horzThree" presStyleCnt="0"/>
      <dgm:spPr/>
    </dgm:pt>
    <dgm:pt modelId="{3F3A7C32-E77A-45AD-8419-C81BC6BC227E}" type="pres">
      <dgm:prSet presAssocID="{034EE3E2-8795-4FF5-9102-B51169467A9B}" presName="sibSpaceThree" presStyleCnt="0"/>
      <dgm:spPr/>
    </dgm:pt>
    <dgm:pt modelId="{A477FD15-BFA5-4737-8C9F-AC9E4E807BB1}" type="pres">
      <dgm:prSet presAssocID="{017B7BF5-915E-4D52-B014-623A83F3806D}" presName="vertThree" presStyleCnt="0"/>
      <dgm:spPr/>
    </dgm:pt>
    <dgm:pt modelId="{53EF6EB8-C4F9-4B64-8B39-91FEAA993148}" type="pres">
      <dgm:prSet presAssocID="{017B7BF5-915E-4D52-B014-623A83F3806D}" presName="txThree" presStyleLbl="node3" presStyleIdx="1" presStyleCnt="3" custLinFactNeighborX="1012" custLinFactNeighborY="-58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6F674CC-7AD7-4C6B-9D74-B0BFA6C231AE}" type="pres">
      <dgm:prSet presAssocID="{017B7BF5-915E-4D52-B014-623A83F3806D}" presName="horzThree" presStyleCnt="0"/>
      <dgm:spPr/>
    </dgm:pt>
    <dgm:pt modelId="{9CBCB621-6CAD-4833-A85F-381AC653B11F}" type="pres">
      <dgm:prSet presAssocID="{000C4822-B9EA-41BB-8C90-FEA85EEAD5EF}" presName="sibSpaceTwo" presStyleCnt="0"/>
      <dgm:spPr/>
    </dgm:pt>
    <dgm:pt modelId="{FC12DA37-6F51-406C-8DEF-1C403167AD86}" type="pres">
      <dgm:prSet presAssocID="{3DB1FFF5-2FCC-4B5E-9636-6805ED841B24}" presName="vertTwo" presStyleCnt="0"/>
      <dgm:spPr/>
    </dgm:pt>
    <dgm:pt modelId="{16126D17-D889-401A-B45D-F843FC4AFA1B}" type="pres">
      <dgm:prSet presAssocID="{3DB1FFF5-2FCC-4B5E-9636-6805ED841B24}" presName="txTwo" presStyleLbl="node2" presStyleIdx="1" presStyleCnt="2" custScaleX="109257" custLinFactNeighborX="3194" custLinFactNeighborY="120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B1D6E00-D545-4940-9083-12D658A00BCD}" type="pres">
      <dgm:prSet presAssocID="{3DB1FFF5-2FCC-4B5E-9636-6805ED841B24}" presName="parTransTwo" presStyleCnt="0"/>
      <dgm:spPr/>
    </dgm:pt>
    <dgm:pt modelId="{F574B139-2AD5-41AA-B7EE-F6A8072B37AC}" type="pres">
      <dgm:prSet presAssocID="{3DB1FFF5-2FCC-4B5E-9636-6805ED841B24}" presName="horzTwo" presStyleCnt="0"/>
      <dgm:spPr/>
    </dgm:pt>
    <dgm:pt modelId="{E71664EC-BA30-4610-AAA6-1A7C6CEE3CA5}" type="pres">
      <dgm:prSet presAssocID="{C195359E-A943-446C-91C0-4D14410FB7EB}" presName="vertThree" presStyleCnt="0"/>
      <dgm:spPr/>
    </dgm:pt>
    <dgm:pt modelId="{CA327098-FE2A-4AAE-BB43-F20BF87C457B}" type="pres">
      <dgm:prSet presAssocID="{C195359E-A943-446C-91C0-4D14410FB7EB}" presName="txThre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65CDC16-ABDD-483B-933E-4E94B83323CC}" type="pres">
      <dgm:prSet presAssocID="{C195359E-A943-446C-91C0-4D14410FB7EB}" presName="horzThree" presStyleCnt="0"/>
      <dgm:spPr/>
    </dgm:pt>
  </dgm:ptLst>
  <dgm:cxnLst>
    <dgm:cxn modelId="{EE886CFC-A210-47A9-BA8D-D2DC7C6FD71D}" type="presOf" srcId="{D37BF2E4-DAAE-4965-9BBD-4917726CC757}" destId="{311DBE76-A77A-4C8C-82B8-657904778ACD}" srcOrd="0" destOrd="0" presId="urn:microsoft.com/office/officeart/2005/8/layout/architecture+Icon"/>
    <dgm:cxn modelId="{C2FE1DAE-15F8-4B05-956C-30BB5FC329D1}" srcId="{D37BF2E4-DAAE-4965-9BBD-4917726CC757}" destId="{427DD57C-1E41-4A3B-B424-21D6D5024208}" srcOrd="0" destOrd="0" parTransId="{73812C80-3B02-410F-9398-14327CC0CA7D}" sibTransId="{B40C53E5-722A-40D3-BBBE-37B819C208E4}"/>
    <dgm:cxn modelId="{3340EB4B-BBD2-4536-94B2-CA01667DAC20}" type="presOf" srcId="{AA1EC088-C925-42BD-B764-AA8AA45EF2ED}" destId="{BB744037-7AB0-4854-A75B-D421FB63D421}" srcOrd="0" destOrd="0" presId="urn:microsoft.com/office/officeart/2005/8/layout/architecture+Icon"/>
    <dgm:cxn modelId="{9EB0150D-4999-421A-BB30-11E900CC3C56}" srcId="{427DD57C-1E41-4A3B-B424-21D6D5024208}" destId="{3DB1FFF5-2FCC-4B5E-9636-6805ED841B24}" srcOrd="1" destOrd="0" parTransId="{C5DADE19-3CC4-4D2C-A3C6-E3DE586B230E}" sibTransId="{41D061C3-4FD9-4F65-A743-EE535296E2F5}"/>
    <dgm:cxn modelId="{B0B65403-EEFA-40DC-B73C-DC959918C158}" type="presOf" srcId="{3DB1FFF5-2FCC-4B5E-9636-6805ED841B24}" destId="{16126D17-D889-401A-B45D-F843FC4AFA1B}" srcOrd="0" destOrd="0" presId="urn:microsoft.com/office/officeart/2005/8/layout/architecture+Icon"/>
    <dgm:cxn modelId="{9E950F1F-CBC5-40DC-B46F-38176B265A5F}" srcId="{427DD57C-1E41-4A3B-B424-21D6D5024208}" destId="{444ADB23-FA70-464A-94A0-CCC052352AEC}" srcOrd="0" destOrd="0" parTransId="{F367BB08-099C-480C-A274-61BAEFDFBDBD}" sibTransId="{000C4822-B9EA-41BB-8C90-FEA85EEAD5EF}"/>
    <dgm:cxn modelId="{F0922463-3386-4817-9062-31BCD4A31B5B}" type="presOf" srcId="{427DD57C-1E41-4A3B-B424-21D6D5024208}" destId="{534DA90D-B2AB-492A-9816-E46FE1CF4B2E}" srcOrd="0" destOrd="0" presId="urn:microsoft.com/office/officeart/2005/8/layout/architecture+Icon"/>
    <dgm:cxn modelId="{6D33081B-E51D-43A0-81DC-1BB0ED49921B}" type="presOf" srcId="{017B7BF5-915E-4D52-B014-623A83F3806D}" destId="{53EF6EB8-C4F9-4B64-8B39-91FEAA993148}" srcOrd="0" destOrd="0" presId="urn:microsoft.com/office/officeart/2005/8/layout/architecture+Icon"/>
    <dgm:cxn modelId="{9E46D8CA-0DC0-4FA3-9BB5-DD0BCCDE745B}" srcId="{444ADB23-FA70-464A-94A0-CCC052352AEC}" destId="{017B7BF5-915E-4D52-B014-623A83F3806D}" srcOrd="1" destOrd="0" parTransId="{D1E57ABB-9450-4468-9BD7-290D5F9B419D}" sibTransId="{32027CCF-65FA-44D2-BBDB-34D1F827E5CD}"/>
    <dgm:cxn modelId="{744FA87B-DC35-4A8E-9D24-4883A4382E77}" type="presOf" srcId="{444ADB23-FA70-464A-94A0-CCC052352AEC}" destId="{1E667216-CF6D-4DA0-A499-D0A584AAC36F}" srcOrd="0" destOrd="0" presId="urn:microsoft.com/office/officeart/2005/8/layout/architecture+Icon"/>
    <dgm:cxn modelId="{BADEEA9D-92F6-45F3-8795-1F7A263F7146}" type="presOf" srcId="{C195359E-A943-446C-91C0-4D14410FB7EB}" destId="{CA327098-FE2A-4AAE-BB43-F20BF87C457B}" srcOrd="0" destOrd="0" presId="urn:microsoft.com/office/officeart/2005/8/layout/architecture+Icon"/>
    <dgm:cxn modelId="{1DE3FB21-C647-47AF-A2A7-FB6D70A307A0}" srcId="{3DB1FFF5-2FCC-4B5E-9636-6805ED841B24}" destId="{C195359E-A943-446C-91C0-4D14410FB7EB}" srcOrd="0" destOrd="0" parTransId="{679E2D78-CEB5-4A96-B48A-3C0F2F33BD44}" sibTransId="{C88A1817-4B72-4277-8578-AEC449EEA09F}"/>
    <dgm:cxn modelId="{95D1A2CE-FB0C-4C4C-BF8C-74E333280630}" srcId="{444ADB23-FA70-464A-94A0-CCC052352AEC}" destId="{AA1EC088-C925-42BD-B764-AA8AA45EF2ED}" srcOrd="0" destOrd="0" parTransId="{602A1662-A2F1-4863-A0A8-5BA058E8EA15}" sibTransId="{034EE3E2-8795-4FF5-9102-B51169467A9B}"/>
    <dgm:cxn modelId="{3D32BF6D-769F-4FB3-84D9-85D5B7B69A3E}" type="presParOf" srcId="{311DBE76-A77A-4C8C-82B8-657904778ACD}" destId="{58076FB3-2AB6-4872-AF57-77C2493F4A4F}" srcOrd="0" destOrd="0" presId="urn:microsoft.com/office/officeart/2005/8/layout/architecture+Icon"/>
    <dgm:cxn modelId="{DF19A3ED-6B48-4D1C-B7C2-14DFFDED1DB8}" type="presParOf" srcId="{58076FB3-2AB6-4872-AF57-77C2493F4A4F}" destId="{534DA90D-B2AB-492A-9816-E46FE1CF4B2E}" srcOrd="0" destOrd="0" presId="urn:microsoft.com/office/officeart/2005/8/layout/architecture+Icon"/>
    <dgm:cxn modelId="{6B00432B-7B4A-4EAF-9C05-30F5085AFC18}" type="presParOf" srcId="{58076FB3-2AB6-4872-AF57-77C2493F4A4F}" destId="{C5F8F150-014F-4A57-A910-5A9A0DA5E9ED}" srcOrd="1" destOrd="0" presId="urn:microsoft.com/office/officeart/2005/8/layout/architecture+Icon"/>
    <dgm:cxn modelId="{B6F78544-2D8B-4D28-B3EA-4E4C38BF9EDC}" type="presParOf" srcId="{58076FB3-2AB6-4872-AF57-77C2493F4A4F}" destId="{516F7752-625E-4656-94AF-950365FE60D4}" srcOrd="2" destOrd="0" presId="urn:microsoft.com/office/officeart/2005/8/layout/architecture+Icon"/>
    <dgm:cxn modelId="{69A06F84-5840-483F-BBA7-F28B8C6C27D8}" type="presParOf" srcId="{516F7752-625E-4656-94AF-950365FE60D4}" destId="{E590C456-005C-4E6B-B9ED-88DF02656200}" srcOrd="0" destOrd="0" presId="urn:microsoft.com/office/officeart/2005/8/layout/architecture+Icon"/>
    <dgm:cxn modelId="{28991D87-0C6F-4CB3-BC43-EC988AD97793}" type="presParOf" srcId="{E590C456-005C-4E6B-B9ED-88DF02656200}" destId="{1E667216-CF6D-4DA0-A499-D0A584AAC36F}" srcOrd="0" destOrd="0" presId="urn:microsoft.com/office/officeart/2005/8/layout/architecture+Icon"/>
    <dgm:cxn modelId="{527FD329-06EF-4B7E-BD97-09E490BB33BD}" type="presParOf" srcId="{E590C456-005C-4E6B-B9ED-88DF02656200}" destId="{9029E786-FC10-4F6B-B6BC-EF7694FD91A0}" srcOrd="1" destOrd="0" presId="urn:microsoft.com/office/officeart/2005/8/layout/architecture+Icon"/>
    <dgm:cxn modelId="{504BE6D2-C2B3-431C-AB70-275D8ECA37AE}" type="presParOf" srcId="{E590C456-005C-4E6B-B9ED-88DF02656200}" destId="{9FE08A50-5411-4B39-8C83-6312C58D5F02}" srcOrd="2" destOrd="0" presId="urn:microsoft.com/office/officeart/2005/8/layout/architecture+Icon"/>
    <dgm:cxn modelId="{522ABC48-84ED-4FA6-8E2B-855598E9D11F}" type="presParOf" srcId="{9FE08A50-5411-4B39-8C83-6312C58D5F02}" destId="{17FE9E63-A79F-4B33-9EF2-60B1A9708634}" srcOrd="0" destOrd="0" presId="urn:microsoft.com/office/officeart/2005/8/layout/architecture+Icon"/>
    <dgm:cxn modelId="{C3C4B1AC-29CA-4257-8C53-DF05C2A6F6B7}" type="presParOf" srcId="{17FE9E63-A79F-4B33-9EF2-60B1A9708634}" destId="{BB744037-7AB0-4854-A75B-D421FB63D421}" srcOrd="0" destOrd="0" presId="urn:microsoft.com/office/officeart/2005/8/layout/architecture+Icon"/>
    <dgm:cxn modelId="{39D3F198-119E-4BA9-B908-67336EB3DA82}" type="presParOf" srcId="{17FE9E63-A79F-4B33-9EF2-60B1A9708634}" destId="{A94078BC-B230-4A1C-861E-5C882F733DCB}" srcOrd="1" destOrd="0" presId="urn:microsoft.com/office/officeart/2005/8/layout/architecture+Icon"/>
    <dgm:cxn modelId="{BEA26660-0CF6-45AB-923F-5BC2A38EE181}" type="presParOf" srcId="{9FE08A50-5411-4B39-8C83-6312C58D5F02}" destId="{3F3A7C32-E77A-45AD-8419-C81BC6BC227E}" srcOrd="1" destOrd="0" presId="urn:microsoft.com/office/officeart/2005/8/layout/architecture+Icon"/>
    <dgm:cxn modelId="{6E2925F6-EC1E-4F02-9803-CFE98CFB0349}" type="presParOf" srcId="{9FE08A50-5411-4B39-8C83-6312C58D5F02}" destId="{A477FD15-BFA5-4737-8C9F-AC9E4E807BB1}" srcOrd="2" destOrd="0" presId="urn:microsoft.com/office/officeart/2005/8/layout/architecture+Icon"/>
    <dgm:cxn modelId="{A6B92CD0-EC3B-40E4-AFFB-2C0D5B9C443F}" type="presParOf" srcId="{A477FD15-BFA5-4737-8C9F-AC9E4E807BB1}" destId="{53EF6EB8-C4F9-4B64-8B39-91FEAA993148}" srcOrd="0" destOrd="0" presId="urn:microsoft.com/office/officeart/2005/8/layout/architecture+Icon"/>
    <dgm:cxn modelId="{514D3BF9-9718-47DC-8B81-241933A43A3C}" type="presParOf" srcId="{A477FD15-BFA5-4737-8C9F-AC9E4E807BB1}" destId="{76F674CC-7AD7-4C6B-9D74-B0BFA6C231AE}" srcOrd="1" destOrd="0" presId="urn:microsoft.com/office/officeart/2005/8/layout/architecture+Icon"/>
    <dgm:cxn modelId="{E177EF45-1972-4FD8-8C2F-FDFBB28408C8}" type="presParOf" srcId="{516F7752-625E-4656-94AF-950365FE60D4}" destId="{9CBCB621-6CAD-4833-A85F-381AC653B11F}" srcOrd="1" destOrd="0" presId="urn:microsoft.com/office/officeart/2005/8/layout/architecture+Icon"/>
    <dgm:cxn modelId="{E263125F-2ECE-4583-9956-4C012F130EA5}" type="presParOf" srcId="{516F7752-625E-4656-94AF-950365FE60D4}" destId="{FC12DA37-6F51-406C-8DEF-1C403167AD86}" srcOrd="2" destOrd="0" presId="urn:microsoft.com/office/officeart/2005/8/layout/architecture+Icon"/>
    <dgm:cxn modelId="{FDB892ED-E119-4A8A-BFAB-FB69A5D10A22}" type="presParOf" srcId="{FC12DA37-6F51-406C-8DEF-1C403167AD86}" destId="{16126D17-D889-401A-B45D-F843FC4AFA1B}" srcOrd="0" destOrd="0" presId="urn:microsoft.com/office/officeart/2005/8/layout/architecture+Icon"/>
    <dgm:cxn modelId="{814EAF41-09AC-4A32-9257-FFB1AB2187B4}" type="presParOf" srcId="{FC12DA37-6F51-406C-8DEF-1C403167AD86}" destId="{3B1D6E00-D545-4940-9083-12D658A00BCD}" srcOrd="1" destOrd="0" presId="urn:microsoft.com/office/officeart/2005/8/layout/architecture+Icon"/>
    <dgm:cxn modelId="{A9220ED9-CE1D-4529-9926-6B7CABBFAEE8}" type="presParOf" srcId="{FC12DA37-6F51-406C-8DEF-1C403167AD86}" destId="{F574B139-2AD5-41AA-B7EE-F6A8072B37AC}" srcOrd="2" destOrd="0" presId="urn:microsoft.com/office/officeart/2005/8/layout/architecture+Icon"/>
    <dgm:cxn modelId="{4D660A43-DBD2-4FFC-A467-704CB96D0FD2}" type="presParOf" srcId="{F574B139-2AD5-41AA-B7EE-F6A8072B37AC}" destId="{E71664EC-BA30-4610-AAA6-1A7C6CEE3CA5}" srcOrd="0" destOrd="0" presId="urn:microsoft.com/office/officeart/2005/8/layout/architecture+Icon"/>
    <dgm:cxn modelId="{839AF57A-9CD7-45C0-81A5-1B31EBD1C2E0}" type="presParOf" srcId="{E71664EC-BA30-4610-AAA6-1A7C6CEE3CA5}" destId="{CA327098-FE2A-4AAE-BB43-F20BF87C457B}" srcOrd="0" destOrd="0" presId="urn:microsoft.com/office/officeart/2005/8/layout/architecture+Icon"/>
    <dgm:cxn modelId="{0AE05C71-9326-43B4-B761-A95503CF5499}" type="presParOf" srcId="{E71664EC-BA30-4610-AAA6-1A7C6CEE3CA5}" destId="{C65CDC16-ABDD-483B-933E-4E94B83323CC}" srcOrd="1" destOrd="0" presId="urn:microsoft.com/office/officeart/2005/8/layout/architecture+Icon"/>
  </dgm:cxnLst>
  <dgm:bg>
    <a:solidFill>
      <a:schemeClr val="tx1"/>
    </a:solidFill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4DA90D-B2AB-492A-9816-E46FE1CF4B2E}">
      <dsp:nvSpPr>
        <dsp:cNvPr id="0" name=""/>
        <dsp:cNvSpPr/>
      </dsp:nvSpPr>
      <dsp:spPr>
        <a:xfrm>
          <a:off x="1472" y="2780633"/>
          <a:ext cx="6093054" cy="1281906"/>
        </a:xfrm>
        <a:prstGeom prst="roundRect">
          <a:avLst>
            <a:gd name="adj" fmla="val 10000"/>
          </a:avLst>
        </a:prstGeom>
        <a:solidFill>
          <a:srgbClr val="7BA06C"/>
        </a:solidFill>
        <a:ln w="254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300" kern="1200" dirty="0" smtClean="0"/>
            <a:t>电影</a:t>
          </a:r>
          <a:r>
            <a:rPr lang="en-US" altLang="zh-CN" sz="5300" kern="1200" dirty="0" smtClean="0"/>
            <a:t>12</a:t>
          </a:r>
          <a:endParaRPr lang="zh-CN" altLang="en-US" sz="5300" kern="1200" dirty="0"/>
        </a:p>
      </dsp:txBody>
      <dsp:txXfrm>
        <a:off x="39018" y="2818179"/>
        <a:ext cx="6017962" cy="1206814"/>
      </dsp:txXfrm>
    </dsp:sp>
    <dsp:sp modelId="{1E667216-CF6D-4DA0-A499-D0A584AAC36F}">
      <dsp:nvSpPr>
        <dsp:cNvPr id="0" name=""/>
        <dsp:cNvSpPr/>
      </dsp:nvSpPr>
      <dsp:spPr>
        <a:xfrm>
          <a:off x="7419" y="1391046"/>
          <a:ext cx="3858150" cy="1281906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300" kern="1200" dirty="0" smtClean="0"/>
            <a:t>电影</a:t>
          </a:r>
          <a:r>
            <a:rPr lang="en-US" altLang="zh-CN" sz="4300" kern="1200" dirty="0" smtClean="0"/>
            <a:t>10</a:t>
          </a:r>
          <a:endParaRPr lang="zh-CN" altLang="en-US" sz="4300" kern="1200" dirty="0"/>
        </a:p>
      </dsp:txBody>
      <dsp:txXfrm>
        <a:off x="44965" y="1428592"/>
        <a:ext cx="3783058" cy="1206814"/>
      </dsp:txXfrm>
    </dsp:sp>
    <dsp:sp modelId="{BB744037-7AB0-4854-A75B-D421FB63D421}">
      <dsp:nvSpPr>
        <dsp:cNvPr id="0" name=""/>
        <dsp:cNvSpPr/>
      </dsp:nvSpPr>
      <dsp:spPr>
        <a:xfrm>
          <a:off x="7419" y="1460"/>
          <a:ext cx="1889398" cy="1281906"/>
        </a:xfrm>
        <a:prstGeom prst="roundRect">
          <a:avLst>
            <a:gd name="adj" fmla="val 10000"/>
          </a:avLst>
        </a:prstGeom>
        <a:solidFill>
          <a:srgbClr val="CCFF99"/>
        </a:solidFill>
        <a:ln w="254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300" kern="1200" dirty="0" smtClean="0"/>
            <a:t>电影</a:t>
          </a:r>
          <a:r>
            <a:rPr lang="en-US" altLang="zh-CN" sz="4300" kern="1200" dirty="0" smtClean="0"/>
            <a:t>7</a:t>
          </a:r>
          <a:endParaRPr lang="zh-CN" altLang="en-US" sz="4300" kern="1200" dirty="0"/>
        </a:p>
      </dsp:txBody>
      <dsp:txXfrm>
        <a:off x="44965" y="39006"/>
        <a:ext cx="1814306" cy="1206814"/>
      </dsp:txXfrm>
    </dsp:sp>
    <dsp:sp modelId="{53EF6EB8-C4F9-4B64-8B39-91FEAA993148}">
      <dsp:nvSpPr>
        <dsp:cNvPr id="0" name=""/>
        <dsp:cNvSpPr/>
      </dsp:nvSpPr>
      <dsp:spPr>
        <a:xfrm>
          <a:off x="1995293" y="0"/>
          <a:ext cx="1889398" cy="1281906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300" kern="1200" dirty="0" smtClean="0"/>
            <a:t>电影</a:t>
          </a:r>
          <a:r>
            <a:rPr lang="en-US" altLang="zh-CN" sz="4300" kern="1200" dirty="0" smtClean="0"/>
            <a:t>8</a:t>
          </a:r>
          <a:endParaRPr lang="zh-CN" altLang="en-US" sz="4300" kern="1200" dirty="0"/>
        </a:p>
      </dsp:txBody>
      <dsp:txXfrm>
        <a:off x="2032839" y="37546"/>
        <a:ext cx="1814306" cy="1206814"/>
      </dsp:txXfrm>
    </dsp:sp>
    <dsp:sp modelId="{16126D17-D889-401A-B45D-F843FC4AFA1B}">
      <dsp:nvSpPr>
        <dsp:cNvPr id="0" name=""/>
        <dsp:cNvSpPr/>
      </dsp:nvSpPr>
      <dsp:spPr>
        <a:xfrm>
          <a:off x="4031700" y="1392346"/>
          <a:ext cx="2064299" cy="1281906"/>
        </a:xfrm>
        <a:prstGeom prst="roundRect">
          <a:avLst>
            <a:gd name="adj" fmla="val 10000"/>
          </a:avLst>
        </a:prstGeom>
        <a:solidFill>
          <a:srgbClr val="FFFF00"/>
        </a:solidFill>
        <a:ln w="254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300" kern="1200" dirty="0" smtClean="0"/>
            <a:t>电影</a:t>
          </a:r>
          <a:r>
            <a:rPr lang="en-US" altLang="zh-CN" sz="4300" kern="1200" dirty="0" smtClean="0"/>
            <a:t>11</a:t>
          </a:r>
          <a:endParaRPr lang="zh-CN" altLang="en-US" sz="4300" kern="1200" dirty="0"/>
        </a:p>
      </dsp:txBody>
      <dsp:txXfrm>
        <a:off x="4069246" y="1429892"/>
        <a:ext cx="1989207" cy="1206814"/>
      </dsp:txXfrm>
    </dsp:sp>
    <dsp:sp modelId="{CA327098-FE2A-4AAE-BB43-F20BF87C457B}">
      <dsp:nvSpPr>
        <dsp:cNvPr id="0" name=""/>
        <dsp:cNvSpPr/>
      </dsp:nvSpPr>
      <dsp:spPr>
        <a:xfrm>
          <a:off x="4111731" y="1460"/>
          <a:ext cx="1889398" cy="1281906"/>
        </a:xfrm>
        <a:prstGeom prst="roundRect">
          <a:avLst>
            <a:gd name="adj" fmla="val 10000"/>
          </a:avLst>
        </a:prstGeom>
        <a:solidFill>
          <a:schemeClr val="bg2">
            <a:lumMod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300" kern="1200" dirty="0" smtClean="0"/>
            <a:t>电影</a:t>
          </a:r>
          <a:r>
            <a:rPr lang="en-US" altLang="zh-CN" sz="4300" kern="1200" dirty="0" smtClean="0"/>
            <a:t>9</a:t>
          </a:r>
          <a:endParaRPr lang="zh-CN" altLang="en-US" sz="4300" kern="1200" dirty="0"/>
        </a:p>
      </dsp:txBody>
      <dsp:txXfrm>
        <a:off x="4149277" y="39006"/>
        <a:ext cx="1814306" cy="12068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4DA90D-B2AB-492A-9816-E46FE1CF4B2E}">
      <dsp:nvSpPr>
        <dsp:cNvPr id="0" name=""/>
        <dsp:cNvSpPr/>
      </dsp:nvSpPr>
      <dsp:spPr>
        <a:xfrm>
          <a:off x="1472" y="2780633"/>
          <a:ext cx="6093054" cy="1281906"/>
        </a:xfrm>
        <a:prstGeom prst="roundRect">
          <a:avLst>
            <a:gd name="adj" fmla="val 10000"/>
          </a:avLst>
        </a:prstGeom>
        <a:solidFill>
          <a:srgbClr val="7BA06C"/>
        </a:solidFill>
        <a:ln w="254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300" kern="1200" dirty="0" smtClean="0"/>
            <a:t>电影</a:t>
          </a:r>
          <a:r>
            <a:rPr lang="en-US" altLang="zh-CN" sz="5300" kern="1200" dirty="0" smtClean="0"/>
            <a:t>6</a:t>
          </a:r>
          <a:endParaRPr lang="zh-CN" altLang="en-US" sz="5300" kern="1200" dirty="0"/>
        </a:p>
      </dsp:txBody>
      <dsp:txXfrm>
        <a:off x="39018" y="2818179"/>
        <a:ext cx="6017962" cy="1206814"/>
      </dsp:txXfrm>
    </dsp:sp>
    <dsp:sp modelId="{1E667216-CF6D-4DA0-A499-D0A584AAC36F}">
      <dsp:nvSpPr>
        <dsp:cNvPr id="0" name=""/>
        <dsp:cNvSpPr/>
      </dsp:nvSpPr>
      <dsp:spPr>
        <a:xfrm>
          <a:off x="7419" y="1391046"/>
          <a:ext cx="3858150" cy="1281906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000" kern="1200" dirty="0" smtClean="0"/>
            <a:t>电影</a:t>
          </a:r>
          <a:r>
            <a:rPr lang="en-US" altLang="zh-CN" sz="5000" kern="1200" dirty="0" smtClean="0"/>
            <a:t>2</a:t>
          </a:r>
          <a:endParaRPr lang="zh-CN" altLang="en-US" sz="5000" kern="1200" dirty="0"/>
        </a:p>
      </dsp:txBody>
      <dsp:txXfrm>
        <a:off x="44965" y="1428592"/>
        <a:ext cx="3783058" cy="1206814"/>
      </dsp:txXfrm>
    </dsp:sp>
    <dsp:sp modelId="{BB744037-7AB0-4854-A75B-D421FB63D421}">
      <dsp:nvSpPr>
        <dsp:cNvPr id="0" name=""/>
        <dsp:cNvSpPr/>
      </dsp:nvSpPr>
      <dsp:spPr>
        <a:xfrm>
          <a:off x="7419" y="1460"/>
          <a:ext cx="1889398" cy="1281906"/>
        </a:xfrm>
        <a:prstGeom prst="roundRect">
          <a:avLst>
            <a:gd name="adj" fmla="val 10000"/>
          </a:avLst>
        </a:prstGeom>
        <a:solidFill>
          <a:srgbClr val="CCFF99"/>
        </a:solidFill>
        <a:ln w="254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500" kern="1200" dirty="0" smtClean="0"/>
            <a:t>电影</a:t>
          </a:r>
          <a:r>
            <a:rPr lang="en-US" altLang="zh-CN" sz="4500" kern="1200" dirty="0" smtClean="0"/>
            <a:t>1</a:t>
          </a:r>
          <a:endParaRPr lang="zh-CN" altLang="en-US" sz="4500" kern="1200" dirty="0"/>
        </a:p>
      </dsp:txBody>
      <dsp:txXfrm>
        <a:off x="44965" y="39006"/>
        <a:ext cx="1814306" cy="1206814"/>
      </dsp:txXfrm>
    </dsp:sp>
    <dsp:sp modelId="{53EF6EB8-C4F9-4B64-8B39-91FEAA993148}">
      <dsp:nvSpPr>
        <dsp:cNvPr id="0" name=""/>
        <dsp:cNvSpPr/>
      </dsp:nvSpPr>
      <dsp:spPr>
        <a:xfrm>
          <a:off x="1995293" y="0"/>
          <a:ext cx="1889398" cy="1281906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500" kern="1200" dirty="0" smtClean="0"/>
            <a:t>电影</a:t>
          </a:r>
          <a:r>
            <a:rPr lang="en-US" altLang="zh-CN" sz="4500" kern="1200" dirty="0" smtClean="0"/>
            <a:t>2</a:t>
          </a:r>
          <a:endParaRPr lang="zh-CN" altLang="en-US" sz="4500" kern="1200" dirty="0"/>
        </a:p>
      </dsp:txBody>
      <dsp:txXfrm>
        <a:off x="2032839" y="37546"/>
        <a:ext cx="1814306" cy="1206814"/>
      </dsp:txXfrm>
    </dsp:sp>
    <dsp:sp modelId="{16126D17-D889-401A-B45D-F843FC4AFA1B}">
      <dsp:nvSpPr>
        <dsp:cNvPr id="0" name=""/>
        <dsp:cNvSpPr/>
      </dsp:nvSpPr>
      <dsp:spPr>
        <a:xfrm>
          <a:off x="4031700" y="1392346"/>
          <a:ext cx="2064299" cy="1281906"/>
        </a:xfrm>
        <a:prstGeom prst="roundRect">
          <a:avLst>
            <a:gd name="adj" fmla="val 10000"/>
          </a:avLst>
        </a:prstGeom>
        <a:solidFill>
          <a:srgbClr val="FFFF00"/>
        </a:solidFill>
        <a:ln w="254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000" kern="1200" dirty="0" smtClean="0"/>
            <a:t>电影</a:t>
          </a:r>
          <a:r>
            <a:rPr lang="en-US" altLang="zh-CN" sz="5000" kern="1200" dirty="0" smtClean="0"/>
            <a:t>5</a:t>
          </a:r>
          <a:endParaRPr lang="zh-CN" altLang="en-US" sz="5000" kern="1200" dirty="0"/>
        </a:p>
      </dsp:txBody>
      <dsp:txXfrm>
        <a:off x="4069246" y="1429892"/>
        <a:ext cx="1989207" cy="1206814"/>
      </dsp:txXfrm>
    </dsp:sp>
    <dsp:sp modelId="{CA327098-FE2A-4AAE-BB43-F20BF87C457B}">
      <dsp:nvSpPr>
        <dsp:cNvPr id="0" name=""/>
        <dsp:cNvSpPr/>
      </dsp:nvSpPr>
      <dsp:spPr>
        <a:xfrm>
          <a:off x="4111731" y="1460"/>
          <a:ext cx="1889398" cy="1281906"/>
        </a:xfrm>
        <a:prstGeom prst="roundRect">
          <a:avLst>
            <a:gd name="adj" fmla="val 10000"/>
          </a:avLst>
        </a:prstGeom>
        <a:solidFill>
          <a:schemeClr val="bg2">
            <a:lumMod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500" kern="1200" dirty="0" smtClean="0"/>
            <a:t>电影</a:t>
          </a:r>
          <a:r>
            <a:rPr lang="en-US" altLang="zh-CN" sz="4500" kern="1200" dirty="0" smtClean="0"/>
            <a:t>3</a:t>
          </a:r>
          <a:endParaRPr lang="zh-CN" altLang="en-US" sz="4500" kern="1200" dirty="0"/>
        </a:p>
      </dsp:txBody>
      <dsp:txXfrm>
        <a:off x="4149277" y="39006"/>
        <a:ext cx="1814306" cy="12068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chitecture+Icon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chitecture+Icon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B9F11E-4EDD-4C05-8AA3-B4843CE37B26}" type="datetimeFigureOut">
              <a:rPr lang="zh-CN" altLang="en-US" smtClean="0"/>
              <a:t>2012/7/12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7B4311-C2CC-45DE-B58A-78F8C566F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190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08739-0645-4F42-9647-205C9844DB5C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27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简化无关元素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08739-0645-4F42-9647-205C9844DB5C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738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093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0525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90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9947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784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7035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219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576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1985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493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1155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9818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5946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1505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4323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4997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2812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665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71183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8656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81457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736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3204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19052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68107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48140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69401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642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69201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60084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59236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33263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12532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65647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50488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18977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50439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606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2012/7/12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22847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49078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19250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72637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52852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95408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02467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33669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97515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156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2012/7/12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01687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40396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44942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60909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59583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04655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07345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69538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15621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95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2012/7/12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33995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99784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92567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95890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63837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51173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65104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684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00233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191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16313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580093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130133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67656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94725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85576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149352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263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992055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338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433985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260896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519083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3860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223812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38653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134303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811490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44210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826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2012/7/12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181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652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614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544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305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197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25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478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6.xml"/><Relationship Id="rId1" Type="http://schemas.openxmlformats.org/officeDocument/2006/relationships/slideLayout" Target="../slideLayouts/slideLayout6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4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5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5536" y="404664"/>
            <a:ext cx="8280920" cy="59046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Update3</a:t>
            </a:r>
            <a:r>
              <a:rPr lang="zh-CN" altLang="en-US" dirty="0" smtClean="0"/>
              <a:t>修订说明：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1:</a:t>
            </a:r>
            <a:r>
              <a:rPr lang="zh-CN" altLang="en-US" dirty="0" smtClean="0"/>
              <a:t>添加评论框和评论框位置位置说明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Update4</a:t>
            </a:r>
            <a:r>
              <a:rPr lang="zh-CN" altLang="en-US" dirty="0" smtClean="0"/>
              <a:t>修订说明：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 1</a:t>
            </a:r>
            <a:r>
              <a:rPr lang="zh-CN" altLang="en-US" dirty="0" smtClean="0"/>
              <a:t>：添加回复功能</a:t>
            </a:r>
            <a:endParaRPr lang="en-US" altLang="zh-CN" dirty="0" smtClean="0"/>
          </a:p>
          <a:p>
            <a:pPr algn="ctr"/>
            <a:r>
              <a:rPr lang="en-US" altLang="zh-CN" dirty="0"/>
              <a:t> </a:t>
            </a:r>
            <a:r>
              <a:rPr lang="en-US" altLang="zh-CN" dirty="0" smtClean="0"/>
              <a:t>         2</a:t>
            </a:r>
            <a:r>
              <a:rPr lang="zh-CN" altLang="en-US" dirty="0" smtClean="0"/>
              <a:t>：用户信息添加昵称</a:t>
            </a:r>
            <a:r>
              <a:rPr lang="en-US" altLang="zh-CN" dirty="0" smtClean="0"/>
              <a:t> </a:t>
            </a:r>
          </a:p>
          <a:p>
            <a:pPr algn="ctr"/>
            <a:r>
              <a:rPr lang="en-US" altLang="zh-CN" dirty="0" smtClean="0"/>
              <a:t>3:</a:t>
            </a:r>
            <a:r>
              <a:rPr lang="zh-CN" altLang="en-US" dirty="0" smtClean="0"/>
              <a:t>删除对比功能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Update5</a:t>
            </a:r>
          </a:p>
          <a:p>
            <a:pPr algn="ctr"/>
            <a:r>
              <a:rPr lang="en-US" altLang="zh-CN" dirty="0" smtClean="0"/>
              <a:t>1:</a:t>
            </a:r>
            <a:r>
              <a:rPr lang="zh-CN" altLang="en-US" dirty="0" smtClean="0"/>
              <a:t>修正了优惠信息的</a:t>
            </a:r>
            <a:r>
              <a:rPr lang="zh-CN" altLang="en-US" dirty="0" smtClean="0"/>
              <a:t>显示方式</a:t>
            </a:r>
            <a:r>
              <a:rPr lang="en-US" altLang="zh-CN" dirty="0" smtClean="0"/>
              <a:t>,</a:t>
            </a:r>
            <a:r>
              <a:rPr lang="zh-CN" altLang="en-US" dirty="0" smtClean="0"/>
              <a:t>优惠信息将直接在</a:t>
            </a:r>
            <a:r>
              <a:rPr lang="en-US" altLang="zh-CN" dirty="0" smtClean="0"/>
              <a:t>Tiles</a:t>
            </a:r>
            <a:r>
              <a:rPr lang="zh-CN" altLang="en-US" dirty="0" smtClean="0"/>
              <a:t>里显示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31042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462" y="18331"/>
            <a:ext cx="2267744" cy="404664"/>
          </a:xfrm>
        </p:spPr>
        <p:txBody>
          <a:bodyPr>
            <a:no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主页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851031828"/>
              </p:ext>
            </p:extLst>
          </p:nvPr>
        </p:nvGraphicFramePr>
        <p:xfrm>
          <a:off x="1500336" y="2028461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1547664" y="692696"/>
            <a:ext cx="93610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prstClr val="white"/>
                </a:solidFill>
              </a:rPr>
              <a:t>下拉</a:t>
            </a:r>
            <a:r>
              <a:rPr lang="en-US" altLang="zh-CN" dirty="0" smtClean="0">
                <a:solidFill>
                  <a:prstClr val="white"/>
                </a:solidFill>
              </a:rPr>
              <a:t>1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3842049" y="692696"/>
            <a:ext cx="125181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prstClr val="white"/>
                </a:solidFill>
              </a:rPr>
              <a:t>下</a:t>
            </a:r>
            <a:r>
              <a:rPr lang="zh-CN" altLang="en-US" dirty="0" smtClean="0">
                <a:solidFill>
                  <a:prstClr val="white"/>
                </a:solidFill>
              </a:rPr>
              <a:t>拉</a:t>
            </a:r>
            <a:r>
              <a:rPr lang="en-US" altLang="zh-CN" dirty="0" smtClean="0">
                <a:solidFill>
                  <a:prstClr val="white"/>
                </a:solidFill>
              </a:rPr>
              <a:t>3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681790" y="692696"/>
            <a:ext cx="93610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prstClr val="white"/>
                </a:solidFill>
              </a:rPr>
              <a:t>下</a:t>
            </a:r>
            <a:r>
              <a:rPr lang="zh-CN" altLang="en-US" dirty="0" smtClean="0">
                <a:solidFill>
                  <a:prstClr val="white"/>
                </a:solidFill>
              </a:rPr>
              <a:t>拉</a:t>
            </a:r>
            <a:r>
              <a:rPr lang="en-US" altLang="zh-CN" dirty="0" smtClean="0">
                <a:solidFill>
                  <a:prstClr val="white"/>
                </a:solidFill>
              </a:rPr>
              <a:t>2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56127" y="675992"/>
            <a:ext cx="201622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prstClr val="black"/>
                </a:solidFill>
              </a:rPr>
              <a:t>搜索</a:t>
            </a:r>
            <a:r>
              <a:rPr lang="zh-CN" altLang="en-US" dirty="0">
                <a:solidFill>
                  <a:prstClr val="black"/>
                </a:solidFill>
              </a:rPr>
              <a:t>内容</a:t>
            </a: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7333280" y="675992"/>
            <a:ext cx="767111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prstClr val="white"/>
                </a:solidFill>
              </a:rPr>
              <a:t>下拉</a:t>
            </a:r>
            <a:r>
              <a:rPr lang="en-US" altLang="zh-CN" dirty="0" smtClean="0">
                <a:solidFill>
                  <a:prstClr val="white"/>
                </a:solidFill>
              </a:rPr>
              <a:t>4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5" name="椭圆 24">
            <a:hlinkClick r:id="" action="ppaction://noaction"/>
          </p:cNvPr>
          <p:cNvSpPr/>
          <p:nvPr/>
        </p:nvSpPr>
        <p:spPr>
          <a:xfrm>
            <a:off x="8320190" y="720033"/>
            <a:ext cx="331599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1547664" y="5733256"/>
            <a:ext cx="1512168" cy="360040"/>
          </a:xfrm>
          <a:prstGeom prst="roundRect">
            <a:avLst/>
          </a:prstGeom>
          <a:solidFill>
            <a:schemeClr val="accent1">
              <a:hueOff val="0"/>
              <a:satOff val="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prstClr val="white"/>
                </a:solidFill>
              </a:rPr>
              <a:t>评价</a:t>
            </a:r>
          </a:p>
        </p:txBody>
      </p:sp>
      <p:sp>
        <p:nvSpPr>
          <p:cNvPr id="38" name="矩形 37"/>
          <p:cNvSpPr/>
          <p:nvPr/>
        </p:nvSpPr>
        <p:spPr>
          <a:xfrm>
            <a:off x="1547664" y="4802899"/>
            <a:ext cx="1692188" cy="43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prstClr val="white"/>
                </a:solidFill>
              </a:rPr>
              <a:t>支持的影院数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335690" y="5661248"/>
            <a:ext cx="1224136" cy="43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prstClr val="white"/>
                </a:solidFill>
              </a:rPr>
              <a:t>类型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 flipH="1">
            <a:off x="3738229" y="6309320"/>
            <a:ext cx="103820" cy="9420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椭圆 25">
            <a:hlinkClick r:id="rId8" action="ppaction://hlinksldjump"/>
          </p:cNvPr>
          <p:cNvSpPr/>
          <p:nvPr/>
        </p:nvSpPr>
        <p:spPr>
          <a:xfrm flipH="1">
            <a:off x="4211960" y="6309320"/>
            <a:ext cx="103820" cy="942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7" name="椭圆 26"/>
          <p:cNvSpPr/>
          <p:nvPr/>
        </p:nvSpPr>
        <p:spPr>
          <a:xfrm flipH="1">
            <a:off x="4644008" y="6309320"/>
            <a:ext cx="103820" cy="942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 flipH="1">
            <a:off x="5093867" y="6309320"/>
            <a:ext cx="103820" cy="942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70962" y="1372126"/>
            <a:ext cx="1167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prstClr val="white"/>
                </a:solidFill>
              </a:rPr>
              <a:t>热度排行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1" name="TextBox 20">
            <a:hlinkClick r:id="" action="ppaction://noaction"/>
          </p:cNvPr>
          <p:cNvSpPr txBox="1"/>
          <p:nvPr/>
        </p:nvSpPr>
        <p:spPr>
          <a:xfrm>
            <a:off x="3993840" y="1397001"/>
            <a:ext cx="140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</a:rPr>
              <a:t>评价排行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7927" y="2132856"/>
            <a:ext cx="461665" cy="6480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>
                <a:solidFill>
                  <a:prstClr val="white"/>
                </a:solidFill>
              </a:rPr>
              <a:t>电影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35" name="TextBox 34">
            <a:hlinkClick r:id="" action="ppaction://noaction"/>
          </p:cNvPr>
          <p:cNvSpPr txBox="1"/>
          <p:nvPr/>
        </p:nvSpPr>
        <p:spPr>
          <a:xfrm>
            <a:off x="437927" y="3131196"/>
            <a:ext cx="461665" cy="6480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</a:rPr>
              <a:t>影院</a:t>
            </a:r>
          </a:p>
        </p:txBody>
      </p:sp>
      <p:sp>
        <p:nvSpPr>
          <p:cNvPr id="36" name="TextBox 35">
            <a:hlinkClick r:id="" action="ppaction://noaction"/>
          </p:cNvPr>
          <p:cNvSpPr txBox="1"/>
          <p:nvPr/>
        </p:nvSpPr>
        <p:spPr>
          <a:xfrm>
            <a:off x="437927" y="4889765"/>
            <a:ext cx="461665" cy="10743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</a:rPr>
              <a:t>用户登录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45076" y="2564784"/>
            <a:ext cx="392851" cy="659100"/>
          </a:xfrm>
          <a:prstGeom prst="wedgeRectCallout">
            <a:avLst>
              <a:gd name="adj1" fmla="val 66853"/>
              <a:gd name="adj2" fmla="val 83994"/>
            </a:avLst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prstClr val="white"/>
                </a:solidFill>
              </a:rPr>
              <a:t>按钮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0" name="矩形标注 19"/>
          <p:cNvSpPr/>
          <p:nvPr/>
        </p:nvSpPr>
        <p:spPr>
          <a:xfrm>
            <a:off x="107504" y="675992"/>
            <a:ext cx="954105" cy="520760"/>
          </a:xfrm>
          <a:prstGeom prst="wedgeRectCallout">
            <a:avLst>
              <a:gd name="adj1" fmla="val 108276"/>
              <a:gd name="adj2" fmla="val -6090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prstClr val="white"/>
                </a:solidFill>
              </a:rPr>
              <a:t>选项列表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9" name="矩形标注 28"/>
          <p:cNvSpPr/>
          <p:nvPr/>
        </p:nvSpPr>
        <p:spPr>
          <a:xfrm>
            <a:off x="7671604" y="2180658"/>
            <a:ext cx="1486683" cy="3966923"/>
          </a:xfrm>
          <a:prstGeom prst="wedgeRectCallout">
            <a:avLst>
              <a:gd name="adj1" fmla="val -81104"/>
              <a:gd name="adj2" fmla="val -30086"/>
            </a:avLst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prstClr val="white"/>
                </a:solidFill>
              </a:rPr>
              <a:t>Tiles</a:t>
            </a:r>
            <a:r>
              <a:rPr lang="zh-CN" altLang="en-US" dirty="0">
                <a:solidFill>
                  <a:prstClr val="white"/>
                </a:solidFill>
              </a:rPr>
              <a:t>中的的信息中尽可能简洁的展示信息，能不加的修饰性元素就不要加上去，文字描述优先，注意背景色与文字颜色的搭配问题，尽可能凸出要展示的内容</a:t>
            </a:r>
          </a:p>
        </p:txBody>
      </p:sp>
      <p:sp>
        <p:nvSpPr>
          <p:cNvPr id="32" name="矩形标注 31"/>
          <p:cNvSpPr/>
          <p:nvPr/>
        </p:nvSpPr>
        <p:spPr>
          <a:xfrm>
            <a:off x="5508105" y="6149778"/>
            <a:ext cx="1224136" cy="521779"/>
          </a:xfrm>
          <a:prstGeom prst="wedgeRectCallout">
            <a:avLst>
              <a:gd name="adj1" fmla="val -67519"/>
              <a:gd name="adj2" fmla="val -14171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prstClr val="white"/>
                </a:solidFill>
              </a:rPr>
              <a:t>页数指示</a:t>
            </a:r>
          </a:p>
        </p:txBody>
      </p:sp>
      <p:sp>
        <p:nvSpPr>
          <p:cNvPr id="34" name="矩形标注 33"/>
          <p:cNvSpPr/>
          <p:nvPr/>
        </p:nvSpPr>
        <p:spPr>
          <a:xfrm>
            <a:off x="7716834" y="1196752"/>
            <a:ext cx="1427165" cy="720080"/>
          </a:xfrm>
          <a:prstGeom prst="wedgeRectCallout">
            <a:avLst>
              <a:gd name="adj1" fmla="val 6527"/>
              <a:gd name="adj2" fmla="val -79524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prstClr val="white"/>
                </a:solidFill>
              </a:rPr>
              <a:t>点击搜索后重排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44" name="矩形标注 43"/>
          <p:cNvSpPr/>
          <p:nvPr/>
        </p:nvSpPr>
        <p:spPr>
          <a:xfrm>
            <a:off x="107504" y="1397001"/>
            <a:ext cx="1152128" cy="735855"/>
          </a:xfrm>
          <a:prstGeom prst="wedgeRectCallout">
            <a:avLst>
              <a:gd name="adj1" fmla="val -15873"/>
              <a:gd name="adj2" fmla="val 81916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dirty="0">
                <a:solidFill>
                  <a:prstClr val="white"/>
                </a:solidFill>
              </a:rPr>
              <a:t>白色表示已选择</a:t>
            </a:r>
          </a:p>
        </p:txBody>
      </p:sp>
      <p:sp>
        <p:nvSpPr>
          <p:cNvPr id="45" name="矩形标注 44"/>
          <p:cNvSpPr/>
          <p:nvPr/>
        </p:nvSpPr>
        <p:spPr>
          <a:xfrm>
            <a:off x="5605089" y="1116392"/>
            <a:ext cx="1728192" cy="880800"/>
          </a:xfrm>
          <a:prstGeom prst="wedgeRectCallout">
            <a:avLst>
              <a:gd name="adj1" fmla="val -43981"/>
              <a:gd name="adj2" fmla="val -70513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prstClr val="white"/>
                </a:solidFill>
              </a:rPr>
              <a:t>输入时显示只能输入电影名，人命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46" name="矩形标注 45"/>
          <p:cNvSpPr/>
          <p:nvPr/>
        </p:nvSpPr>
        <p:spPr>
          <a:xfrm>
            <a:off x="584556" y="6149778"/>
            <a:ext cx="2097233" cy="708222"/>
          </a:xfrm>
          <a:prstGeom prst="wedgeRectCallout">
            <a:avLst>
              <a:gd name="adj1" fmla="val 246928"/>
              <a:gd name="adj2" fmla="val -86786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prstClr val="white"/>
                </a:solidFill>
              </a:rPr>
              <a:t>点击重列出当前条件下所有此类型的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47664" y="1397001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</a:rPr>
              <a:t>推荐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7927" y="3933056"/>
            <a:ext cx="461665" cy="6480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</a:rPr>
              <a:t>对比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" name="矩形标注 4"/>
          <p:cNvSpPr/>
          <p:nvPr/>
        </p:nvSpPr>
        <p:spPr>
          <a:xfrm>
            <a:off x="45076" y="4257092"/>
            <a:ext cx="392851" cy="1260140"/>
          </a:xfrm>
          <a:prstGeom prst="wedgeRectCallout">
            <a:avLst>
              <a:gd name="adj1" fmla="val 81739"/>
              <a:gd name="adj2" fmla="val -50184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prstClr val="white"/>
                </a:solidFill>
              </a:rPr>
              <a:t>进入列表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6" name="矩形标注 5"/>
          <p:cNvSpPr/>
          <p:nvPr/>
        </p:nvSpPr>
        <p:spPr>
          <a:xfrm>
            <a:off x="3239852" y="8144"/>
            <a:ext cx="5175093" cy="559360"/>
          </a:xfrm>
          <a:prstGeom prst="wedgeRectCallout">
            <a:avLst>
              <a:gd name="adj1" fmla="val -75638"/>
              <a:gd name="adj2" fmla="val 217962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prstClr val="white"/>
                </a:solidFill>
              </a:rPr>
              <a:t>登录用户可用，根据偏好设置给出有条件下的最热门电影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64239" y="4887162"/>
            <a:ext cx="1295587" cy="34778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是否优惠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410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>
            <a:hlinkClick r:id="rId3" action="ppaction://hlinksldjump"/>
          </p:cNvPr>
          <p:cNvSpPr/>
          <p:nvPr/>
        </p:nvSpPr>
        <p:spPr>
          <a:xfrm>
            <a:off x="323528" y="98072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左箭头 6">
            <a:hlinkClick r:id="rId3" action="ppaction://hlinksldjump"/>
          </p:cNvPr>
          <p:cNvSpPr/>
          <p:nvPr/>
        </p:nvSpPr>
        <p:spPr>
          <a:xfrm>
            <a:off x="359532" y="1088740"/>
            <a:ext cx="360040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986813" y="1088740"/>
            <a:ext cx="3960440" cy="4320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prstClr val="white"/>
                </a:solidFill>
              </a:rPr>
              <a:t>影院</a:t>
            </a:r>
            <a:r>
              <a:rPr lang="en-US" altLang="zh-CN" dirty="0" smtClean="0">
                <a:solidFill>
                  <a:prstClr val="white"/>
                </a:solidFill>
              </a:rPr>
              <a:t>1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51820" y="1556792"/>
            <a:ext cx="1980220" cy="173772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prstClr val="white"/>
                </a:solidFill>
              </a:rPr>
              <a:t>影院位置</a:t>
            </a:r>
            <a:endParaRPr lang="en-US" altLang="zh-CN" dirty="0" smtClean="0">
              <a:solidFill>
                <a:prstClr val="white"/>
              </a:solidFill>
            </a:endParaRPr>
          </a:p>
          <a:p>
            <a:pPr algn="ctr"/>
            <a:r>
              <a:rPr lang="zh-CN" altLang="en-US" dirty="0" smtClean="0">
                <a:solidFill>
                  <a:prstClr val="white"/>
                </a:solidFill>
              </a:rPr>
              <a:t>（百度地图</a:t>
            </a:r>
            <a:r>
              <a:rPr lang="en-US" altLang="zh-CN" dirty="0" smtClean="0">
                <a:solidFill>
                  <a:prstClr val="white"/>
                </a:solidFill>
              </a:rPr>
              <a:t>API</a:t>
            </a:r>
            <a:r>
              <a:rPr lang="zh-CN" altLang="en-US" dirty="0" smtClean="0">
                <a:solidFill>
                  <a:prstClr val="white"/>
                </a:solidFill>
              </a:rPr>
              <a:t>）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938238" y="1088740"/>
            <a:ext cx="2442074" cy="154817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prstClr val="white"/>
                </a:solidFill>
              </a:rPr>
              <a:t>评价信息</a:t>
            </a:r>
            <a:endParaRPr lang="zh-CN" altLang="en-US" dirty="0">
              <a:solidFill>
                <a:prstClr val="white"/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977798" y="3573016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26998" y="4100639"/>
            <a:ext cx="1185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prstClr val="white"/>
                </a:solidFill>
              </a:rPr>
              <a:t>最新评价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95736" y="4100639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</a:rPr>
              <a:t>最</a:t>
            </a:r>
            <a:r>
              <a:rPr lang="zh-CN" altLang="en-US" dirty="0" smtClean="0">
                <a:solidFill>
                  <a:prstClr val="black"/>
                </a:solidFill>
              </a:rPr>
              <a:t>热评论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77798" y="4632571"/>
            <a:ext cx="215404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prstClr val="white"/>
                </a:solidFill>
              </a:rPr>
              <a:t>评论</a:t>
            </a:r>
            <a:r>
              <a:rPr lang="en-US" altLang="zh-CN" dirty="0" smtClean="0">
                <a:solidFill>
                  <a:prstClr val="white"/>
                </a:solidFill>
              </a:rPr>
              <a:t>1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77798" y="5295377"/>
            <a:ext cx="582645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prstClr val="white"/>
                </a:solidFill>
              </a:rPr>
              <a:t>评论</a:t>
            </a:r>
            <a:r>
              <a:rPr lang="en-US" altLang="zh-CN" dirty="0" smtClean="0">
                <a:solidFill>
                  <a:prstClr val="white"/>
                </a:solidFill>
              </a:rPr>
              <a:t>2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77798" y="6031408"/>
            <a:ext cx="5181477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prstClr val="white"/>
                </a:solidFill>
              </a:rPr>
              <a:t>评论</a:t>
            </a:r>
            <a:r>
              <a:rPr lang="en-US" altLang="zh-CN" dirty="0" smtClean="0">
                <a:solidFill>
                  <a:prstClr val="white"/>
                </a:solidFill>
              </a:rPr>
              <a:t>3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6" name="上箭头 25"/>
          <p:cNvSpPr/>
          <p:nvPr/>
        </p:nvSpPr>
        <p:spPr>
          <a:xfrm>
            <a:off x="977798" y="5013176"/>
            <a:ext cx="242316" cy="2409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8" name="上箭头 27"/>
          <p:cNvSpPr/>
          <p:nvPr/>
        </p:nvSpPr>
        <p:spPr>
          <a:xfrm>
            <a:off x="951897" y="5723698"/>
            <a:ext cx="242316" cy="2409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9" name="上箭头 28"/>
          <p:cNvSpPr/>
          <p:nvPr/>
        </p:nvSpPr>
        <p:spPr>
          <a:xfrm>
            <a:off x="926998" y="6484477"/>
            <a:ext cx="242316" cy="2409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20113" y="5013176"/>
            <a:ext cx="891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</a:rPr>
              <a:t>Num1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246166" y="5662076"/>
            <a:ext cx="891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</a:rPr>
              <a:t>Num2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224193" y="6484477"/>
            <a:ext cx="891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</a:rPr>
              <a:t>Num3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986813" y="1556792"/>
            <a:ext cx="1965007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prstClr val="white"/>
              </a:solidFill>
            </a:endParaRPr>
          </a:p>
          <a:p>
            <a:pPr algn="ctr"/>
            <a:r>
              <a:rPr lang="zh-CN" altLang="en-US" dirty="0" smtClean="0">
                <a:solidFill>
                  <a:prstClr val="white"/>
                </a:solidFill>
              </a:rPr>
              <a:t>正在上映</a:t>
            </a:r>
            <a:r>
              <a:rPr lang="en-US" altLang="zh-CN" dirty="0" smtClean="0">
                <a:solidFill>
                  <a:prstClr val="white"/>
                </a:solidFill>
              </a:rPr>
              <a:t>	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3" name="矩形 2">
            <a:hlinkClick r:id="rId3" action="ppaction://hlinksldjump"/>
          </p:cNvPr>
          <p:cNvSpPr/>
          <p:nvPr/>
        </p:nvSpPr>
        <p:spPr>
          <a:xfrm>
            <a:off x="986813" y="1988840"/>
            <a:ext cx="1965007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prstClr val="white"/>
                </a:solidFill>
              </a:rPr>
              <a:t>影片</a:t>
            </a:r>
            <a:r>
              <a:rPr lang="en-US" altLang="zh-CN" dirty="0" smtClean="0">
                <a:solidFill>
                  <a:prstClr val="white"/>
                </a:solidFill>
              </a:rPr>
              <a:t>7</a:t>
            </a:r>
            <a:r>
              <a:rPr lang="zh-CN" altLang="en-US" dirty="0" smtClean="0">
                <a:solidFill>
                  <a:prstClr val="white"/>
                </a:solidFill>
              </a:rPr>
              <a:t>：</a:t>
            </a:r>
            <a:r>
              <a:rPr lang="en-US" altLang="zh-CN" dirty="0" smtClean="0">
                <a:solidFill>
                  <a:prstClr val="white"/>
                </a:solidFill>
              </a:rPr>
              <a:t>49</a:t>
            </a:r>
            <a:r>
              <a:rPr lang="zh-CN" altLang="en-US" dirty="0" smtClean="0">
                <a:solidFill>
                  <a:prstClr val="white"/>
                </a:solidFill>
              </a:rPr>
              <a:t>元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986813" y="2420888"/>
            <a:ext cx="1965007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986813" y="2862514"/>
            <a:ext cx="1965007" cy="43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86813" y="3294514"/>
            <a:ext cx="6393499" cy="71055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prstClr val="white"/>
                </a:solidFill>
              </a:rPr>
              <a:t>详细信息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947252" y="2636912"/>
            <a:ext cx="2433059" cy="65760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prstClr val="white"/>
                </a:solidFill>
              </a:rPr>
              <a:t>分享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7" name="矩形标注 16"/>
          <p:cNvSpPr/>
          <p:nvPr/>
        </p:nvSpPr>
        <p:spPr>
          <a:xfrm>
            <a:off x="7812360" y="1"/>
            <a:ext cx="1331640" cy="1988839"/>
          </a:xfrm>
          <a:prstGeom prst="wedgeRectCallout">
            <a:avLst>
              <a:gd name="adj1" fmla="val -284772"/>
              <a:gd name="adj2" fmla="val 45631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prstClr val="white"/>
                </a:solidFill>
              </a:rPr>
              <a:t>影院信息中可根据信息和百度静态地图</a:t>
            </a:r>
            <a:r>
              <a:rPr lang="en-US" altLang="zh-CN" dirty="0" smtClean="0">
                <a:solidFill>
                  <a:prstClr val="white"/>
                </a:solidFill>
              </a:rPr>
              <a:t>API</a:t>
            </a:r>
            <a:r>
              <a:rPr lang="zh-CN" altLang="en-US" dirty="0" smtClean="0">
                <a:solidFill>
                  <a:prstClr val="white"/>
                </a:solidFill>
              </a:rPr>
              <a:t>实现参考地图并在右下角添加位置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1" name="矩形标注 20"/>
          <p:cNvSpPr/>
          <p:nvPr/>
        </p:nvSpPr>
        <p:spPr>
          <a:xfrm>
            <a:off x="6804248" y="4285305"/>
            <a:ext cx="2339752" cy="1926103"/>
          </a:xfrm>
          <a:prstGeom prst="wedgeRectCallout">
            <a:avLst>
              <a:gd name="adj1" fmla="val -68463"/>
              <a:gd name="adj2" fmla="val -143716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prstClr val="white"/>
                </a:solidFill>
              </a:rPr>
              <a:t>汇总多种信息评价。用</a:t>
            </a:r>
            <a:r>
              <a:rPr lang="en-US" altLang="zh-CN" dirty="0" smtClean="0">
                <a:solidFill>
                  <a:prstClr val="white"/>
                </a:solidFill>
              </a:rPr>
              <a:t>0</a:t>
            </a:r>
            <a:r>
              <a:rPr lang="zh-CN" altLang="en-US" dirty="0" smtClean="0">
                <a:solidFill>
                  <a:prstClr val="white"/>
                </a:solidFill>
              </a:rPr>
              <a:t>个星到</a:t>
            </a:r>
            <a:r>
              <a:rPr lang="en-US" altLang="zh-CN" dirty="0" smtClean="0">
                <a:solidFill>
                  <a:prstClr val="white"/>
                </a:solidFill>
              </a:rPr>
              <a:t>5</a:t>
            </a:r>
            <a:r>
              <a:rPr lang="zh-CN" altLang="en-US" dirty="0" smtClean="0">
                <a:solidFill>
                  <a:prstClr val="white"/>
                </a:solidFill>
              </a:rPr>
              <a:t>个星表示好坏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68536" y="4100639"/>
            <a:ext cx="114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</a:rPr>
              <a:t>我要评论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30" name="矩形标注 29"/>
          <p:cNvSpPr/>
          <p:nvPr/>
        </p:nvSpPr>
        <p:spPr>
          <a:xfrm>
            <a:off x="7974124" y="2204864"/>
            <a:ext cx="1062372" cy="1368152"/>
          </a:xfrm>
          <a:prstGeom prst="wedgeRectCallout">
            <a:avLst>
              <a:gd name="adj1" fmla="val -370498"/>
              <a:gd name="adj2" fmla="val 96440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prstClr val="white"/>
                </a:solidFill>
              </a:rPr>
              <a:t>点击后隐藏评论显示评论框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31" name="矩形标注 30"/>
          <p:cNvSpPr/>
          <p:nvPr/>
        </p:nvSpPr>
        <p:spPr>
          <a:xfrm>
            <a:off x="2807804" y="1"/>
            <a:ext cx="2916324" cy="987573"/>
          </a:xfrm>
          <a:prstGeom prst="wedgeRectCallout">
            <a:avLst>
              <a:gd name="adj1" fmla="val -54368"/>
              <a:gd name="adj2" fmla="val 127315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prstClr val="white"/>
                </a:solidFill>
              </a:rPr>
              <a:t>信息少可做成多个</a:t>
            </a:r>
            <a:r>
              <a:rPr lang="en-US" altLang="zh-CN" dirty="0" smtClean="0">
                <a:solidFill>
                  <a:prstClr val="white"/>
                </a:solidFill>
              </a:rPr>
              <a:t>Tiles</a:t>
            </a:r>
            <a:r>
              <a:rPr lang="zh-CN" altLang="en-US" dirty="0" smtClean="0">
                <a:solidFill>
                  <a:prstClr val="white"/>
                </a:solidFill>
              </a:rPr>
              <a:t>列出，信息多则做成单个</a:t>
            </a:r>
            <a:r>
              <a:rPr lang="en-US" altLang="zh-CN" dirty="0" smtClean="0">
                <a:solidFill>
                  <a:prstClr val="white"/>
                </a:solidFill>
              </a:rPr>
              <a:t>Tile</a:t>
            </a:r>
            <a:r>
              <a:rPr lang="zh-CN" altLang="en-US" dirty="0" smtClean="0">
                <a:solidFill>
                  <a:prstClr val="white"/>
                </a:solidFill>
              </a:rPr>
              <a:t>显示数目并点击进入列表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35" name="矩形标注 34"/>
          <p:cNvSpPr/>
          <p:nvPr/>
        </p:nvSpPr>
        <p:spPr>
          <a:xfrm>
            <a:off x="-17973" y="2634952"/>
            <a:ext cx="1004786" cy="1650353"/>
          </a:xfrm>
          <a:prstGeom prst="wedgeRectCallout">
            <a:avLst>
              <a:gd name="adj1" fmla="val 503580"/>
              <a:gd name="adj2" fmla="val -23205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prstClr val="white"/>
                </a:solidFill>
              </a:rPr>
              <a:t>参考公用分享按钮并进行</a:t>
            </a:r>
            <a:r>
              <a:rPr lang="en-US" altLang="zh-CN" dirty="0" smtClean="0">
                <a:solidFill>
                  <a:prstClr val="white"/>
                </a:solidFill>
              </a:rPr>
              <a:t>Metro</a:t>
            </a:r>
            <a:r>
              <a:rPr lang="zh-CN" altLang="en-US" dirty="0" smtClean="0">
                <a:solidFill>
                  <a:prstClr val="white"/>
                </a:solidFill>
              </a:rPr>
              <a:t>化处理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36" name="矩形标注 35"/>
          <p:cNvSpPr/>
          <p:nvPr/>
        </p:nvSpPr>
        <p:spPr>
          <a:xfrm>
            <a:off x="983995" y="548680"/>
            <a:ext cx="1715797" cy="432048"/>
          </a:xfrm>
          <a:prstGeom prst="wedgeRectCallout">
            <a:avLst>
              <a:gd name="adj1" fmla="val -70355"/>
              <a:gd name="adj2" fmla="val 64980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dirty="0">
                <a:solidFill>
                  <a:prstClr val="white"/>
                </a:solidFill>
              </a:rPr>
              <a:t>返回上个页面</a:t>
            </a:r>
          </a:p>
        </p:txBody>
      </p:sp>
      <p:sp>
        <p:nvSpPr>
          <p:cNvPr id="37" name="矩形标注 36"/>
          <p:cNvSpPr/>
          <p:nvPr/>
        </p:nvSpPr>
        <p:spPr>
          <a:xfrm>
            <a:off x="17240" y="4927650"/>
            <a:ext cx="738336" cy="896955"/>
          </a:xfrm>
          <a:prstGeom prst="wedgeRectCallout">
            <a:avLst>
              <a:gd name="adj1" fmla="val 93338"/>
              <a:gd name="adj2" fmla="val -23516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dirty="0">
                <a:solidFill>
                  <a:prstClr val="white"/>
                </a:solidFill>
              </a:rPr>
              <a:t>支持统计</a:t>
            </a:r>
          </a:p>
        </p:txBody>
      </p:sp>
      <p:sp>
        <p:nvSpPr>
          <p:cNvPr id="38" name="矩形标注 37"/>
          <p:cNvSpPr/>
          <p:nvPr/>
        </p:nvSpPr>
        <p:spPr>
          <a:xfrm>
            <a:off x="3625665" y="4469971"/>
            <a:ext cx="1867560" cy="707306"/>
          </a:xfrm>
          <a:prstGeom prst="wedgeRectCallout">
            <a:avLst>
              <a:gd name="adj1" fmla="val -75915"/>
              <a:gd name="adj2" fmla="val -120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dirty="0" smtClean="0">
                <a:solidFill>
                  <a:prstClr val="white"/>
                </a:solidFill>
              </a:rPr>
              <a:t>可能需要对脏话过滤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34872" y="16396"/>
            <a:ext cx="2026568" cy="490066"/>
          </a:xfrm>
        </p:spPr>
        <p:txBody>
          <a:bodyPr>
            <a:normAutofit/>
          </a:bodyPr>
          <a:lstStyle/>
          <a:p>
            <a:r>
              <a:rPr lang="zh-CN" altLang="en-US" sz="1800" dirty="0" smtClean="0">
                <a:solidFill>
                  <a:schemeClr val="bg1"/>
                </a:solidFill>
              </a:rPr>
              <a:t>单个详细信息展示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14" name="矩形标注 13"/>
          <p:cNvSpPr/>
          <p:nvPr/>
        </p:nvSpPr>
        <p:spPr>
          <a:xfrm>
            <a:off x="4265965" y="6484477"/>
            <a:ext cx="3114345" cy="369332"/>
          </a:xfrm>
          <a:prstGeom prst="wedgeRectCallout">
            <a:avLst>
              <a:gd name="adj1" fmla="val -105234"/>
              <a:gd name="adj2" fmla="val -623150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prstClr val="white"/>
                </a:solidFill>
              </a:rPr>
              <a:t>显示支持数最多的评论</a:t>
            </a:r>
            <a:endParaRPr lang="zh-CN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26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hlinkClick r:id="rId2" action="ppaction://hlinksldjump"/>
          </p:cNvPr>
          <p:cNvSpPr/>
          <p:nvPr/>
        </p:nvSpPr>
        <p:spPr>
          <a:xfrm>
            <a:off x="323528" y="76470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左箭头 4">
            <a:hlinkClick r:id="rId2" action="ppaction://hlinksldjump"/>
          </p:cNvPr>
          <p:cNvSpPr/>
          <p:nvPr/>
        </p:nvSpPr>
        <p:spPr>
          <a:xfrm>
            <a:off x="359532" y="872716"/>
            <a:ext cx="360040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15615" y="2294785"/>
            <a:ext cx="158417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</a:rPr>
              <a:t>1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15615" y="4344601"/>
            <a:ext cx="1584176" cy="567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</a:rPr>
              <a:t>5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15615" y="3840545"/>
            <a:ext cx="1581089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</a:rPr>
              <a:t>4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15615" y="3320330"/>
            <a:ext cx="158417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</a:rPr>
              <a:t>3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1115615" y="2816274"/>
            <a:ext cx="158417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</a:rPr>
              <a:t>2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563887" y="2294785"/>
            <a:ext cx="2346109" cy="521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prstClr val="white"/>
                </a:solidFill>
              </a:rPr>
              <a:t>属性</a:t>
            </a:r>
            <a:r>
              <a:rPr lang="en-US" altLang="zh-CN" dirty="0" smtClean="0">
                <a:solidFill>
                  <a:prstClr val="white"/>
                </a:solidFill>
              </a:rPr>
              <a:t>B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3563887" y="2816274"/>
            <a:ext cx="2349918" cy="521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prstClr val="white"/>
                </a:solidFill>
              </a:rPr>
              <a:t>属性</a:t>
            </a:r>
            <a:r>
              <a:rPr lang="en-US" altLang="zh-CN" dirty="0" smtClean="0">
                <a:solidFill>
                  <a:prstClr val="white"/>
                </a:solidFill>
              </a:rPr>
              <a:t>B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563887" y="3337763"/>
            <a:ext cx="2356544" cy="521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prstClr val="white"/>
                </a:solidFill>
              </a:rPr>
              <a:t>属性</a:t>
            </a:r>
            <a:r>
              <a:rPr lang="en-US" altLang="zh-CN" dirty="0" smtClean="0">
                <a:solidFill>
                  <a:prstClr val="white"/>
                </a:solidFill>
              </a:rPr>
              <a:t>B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419870" y="3852901"/>
            <a:ext cx="2490125" cy="521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prstClr val="white"/>
                </a:solidFill>
              </a:rPr>
              <a:t>  属性</a:t>
            </a:r>
            <a:r>
              <a:rPr lang="en-US" altLang="zh-CN" dirty="0" smtClean="0">
                <a:solidFill>
                  <a:prstClr val="white"/>
                </a:solidFill>
              </a:rPr>
              <a:t>B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563886" y="4390364"/>
            <a:ext cx="2346109" cy="521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prstClr val="white"/>
                </a:solidFill>
              </a:rPr>
              <a:t>属性</a:t>
            </a:r>
            <a:r>
              <a:rPr lang="en-US" altLang="zh-CN" dirty="0">
                <a:solidFill>
                  <a:prstClr val="white"/>
                </a:solidFill>
              </a:rPr>
              <a:t>B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4" name="矩形标注 23"/>
          <p:cNvSpPr/>
          <p:nvPr/>
        </p:nvSpPr>
        <p:spPr>
          <a:xfrm>
            <a:off x="422335" y="5649640"/>
            <a:ext cx="900100" cy="936104"/>
          </a:xfrm>
          <a:prstGeom prst="wedgeRectCallout">
            <a:avLst>
              <a:gd name="adj1" fmla="val 65824"/>
              <a:gd name="adj2" fmla="val -139640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prstClr val="white"/>
                </a:solidFill>
              </a:rPr>
              <a:t>点击进入详细信息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0" y="0"/>
            <a:ext cx="2051720" cy="404664"/>
          </a:xfrm>
        </p:spPr>
        <p:txBody>
          <a:bodyPr>
            <a:normAutofit fontScale="90000"/>
          </a:bodyPr>
          <a:lstStyle/>
          <a:p>
            <a:r>
              <a:rPr lang="zh-CN" altLang="en-US" sz="1800" dirty="0" smtClean="0">
                <a:solidFill>
                  <a:schemeClr val="bg1"/>
                </a:solidFill>
              </a:rPr>
              <a:t>列表和简单对比功能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30" name="流程图: 过程 29"/>
          <p:cNvSpPr/>
          <p:nvPr/>
        </p:nvSpPr>
        <p:spPr>
          <a:xfrm>
            <a:off x="2699791" y="2294785"/>
            <a:ext cx="849320" cy="504056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prstClr val="white"/>
                </a:solidFill>
              </a:rPr>
              <a:t>属性</a:t>
            </a:r>
            <a:r>
              <a:rPr lang="en-US" altLang="zh-CN" dirty="0" smtClean="0">
                <a:solidFill>
                  <a:prstClr val="white"/>
                </a:solidFill>
              </a:rPr>
              <a:t>A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31" name="流程图: 过程 30"/>
          <p:cNvSpPr/>
          <p:nvPr/>
        </p:nvSpPr>
        <p:spPr>
          <a:xfrm>
            <a:off x="2682121" y="2810524"/>
            <a:ext cx="866990" cy="504056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prstClr val="white"/>
                </a:solidFill>
              </a:rPr>
              <a:t>属性</a:t>
            </a:r>
            <a:r>
              <a:rPr lang="en-US" altLang="zh-CN" dirty="0" smtClean="0">
                <a:solidFill>
                  <a:prstClr val="white"/>
                </a:solidFill>
              </a:rPr>
              <a:t>A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32" name="流程图: 过程 31"/>
          <p:cNvSpPr/>
          <p:nvPr/>
        </p:nvSpPr>
        <p:spPr>
          <a:xfrm>
            <a:off x="2690957" y="3328780"/>
            <a:ext cx="872929" cy="504056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prstClr val="white"/>
                </a:solidFill>
              </a:rPr>
              <a:t>属性</a:t>
            </a:r>
            <a:r>
              <a:rPr lang="en-US" altLang="zh-CN" dirty="0" smtClean="0">
                <a:solidFill>
                  <a:prstClr val="white"/>
                </a:solidFill>
              </a:rPr>
              <a:t>A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33" name="流程图: 过程 32"/>
          <p:cNvSpPr/>
          <p:nvPr/>
        </p:nvSpPr>
        <p:spPr>
          <a:xfrm>
            <a:off x="2690955" y="3824386"/>
            <a:ext cx="872932" cy="563090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prstClr val="white"/>
                </a:solidFill>
              </a:rPr>
              <a:t>属性</a:t>
            </a:r>
            <a:r>
              <a:rPr lang="en-US" altLang="zh-CN" dirty="0" smtClean="0">
                <a:solidFill>
                  <a:prstClr val="white"/>
                </a:solidFill>
              </a:rPr>
              <a:t>A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34" name="流程图: 过程 33"/>
          <p:cNvSpPr/>
          <p:nvPr/>
        </p:nvSpPr>
        <p:spPr>
          <a:xfrm>
            <a:off x="2690954" y="4361415"/>
            <a:ext cx="872933" cy="550437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prstClr val="white"/>
                </a:solidFill>
              </a:rPr>
              <a:t>属性</a:t>
            </a:r>
            <a:r>
              <a:rPr lang="en-US" altLang="zh-CN" dirty="0" smtClean="0">
                <a:solidFill>
                  <a:prstClr val="white"/>
                </a:solidFill>
              </a:rPr>
              <a:t>A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38" name="矩形 37">
            <a:hlinkClick r:id="" action="ppaction://noaction"/>
          </p:cNvPr>
          <p:cNvSpPr/>
          <p:nvPr/>
        </p:nvSpPr>
        <p:spPr>
          <a:xfrm>
            <a:off x="2661595" y="692696"/>
            <a:ext cx="1094437" cy="340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prstClr val="white"/>
                </a:solidFill>
              </a:rPr>
              <a:t>下</a:t>
            </a:r>
            <a:r>
              <a:rPr lang="zh-CN" altLang="en-US" dirty="0" smtClean="0">
                <a:solidFill>
                  <a:prstClr val="white"/>
                </a:solidFill>
              </a:rPr>
              <a:t>拉</a:t>
            </a:r>
            <a:r>
              <a:rPr lang="en-US" altLang="zh-CN" dirty="0" smtClean="0">
                <a:solidFill>
                  <a:prstClr val="white"/>
                </a:solidFill>
              </a:rPr>
              <a:t>3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39" name="矩形 38">
            <a:hlinkClick r:id="" action="ppaction://noaction"/>
          </p:cNvPr>
          <p:cNvSpPr/>
          <p:nvPr/>
        </p:nvSpPr>
        <p:spPr>
          <a:xfrm>
            <a:off x="1183553" y="692696"/>
            <a:ext cx="93610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prstClr val="white"/>
                </a:solidFill>
              </a:rPr>
              <a:t>下</a:t>
            </a:r>
            <a:r>
              <a:rPr lang="zh-CN" altLang="en-US" dirty="0" smtClean="0">
                <a:solidFill>
                  <a:prstClr val="white"/>
                </a:solidFill>
              </a:rPr>
              <a:t>拉</a:t>
            </a:r>
            <a:r>
              <a:rPr lang="en-US" altLang="zh-CN" dirty="0" smtClean="0">
                <a:solidFill>
                  <a:prstClr val="white"/>
                </a:solidFill>
              </a:rPr>
              <a:t>2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736940" y="692696"/>
            <a:ext cx="201622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prstClr val="black"/>
                </a:solidFill>
              </a:rPr>
              <a:t>搜索</a:t>
            </a:r>
            <a:r>
              <a:rPr lang="zh-CN" altLang="en-US" dirty="0">
                <a:solidFill>
                  <a:prstClr val="black"/>
                </a:solidFill>
              </a:rPr>
              <a:t>内容</a:t>
            </a:r>
          </a:p>
        </p:txBody>
      </p:sp>
      <p:sp>
        <p:nvSpPr>
          <p:cNvPr id="42" name="椭圆 41">
            <a:hlinkClick r:id="" action="ppaction://noaction"/>
          </p:cNvPr>
          <p:cNvSpPr/>
          <p:nvPr/>
        </p:nvSpPr>
        <p:spPr>
          <a:xfrm>
            <a:off x="7020088" y="672863"/>
            <a:ext cx="331599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44" name="矩形标注 43"/>
          <p:cNvSpPr/>
          <p:nvPr/>
        </p:nvSpPr>
        <p:spPr>
          <a:xfrm>
            <a:off x="1322434" y="1196751"/>
            <a:ext cx="2433597" cy="1098033"/>
          </a:xfrm>
          <a:prstGeom prst="wedgeRectCallout">
            <a:avLst>
              <a:gd name="adj1" fmla="val -42232"/>
              <a:gd name="adj2" fmla="val -70552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prstClr val="white"/>
                </a:solidFill>
              </a:rPr>
              <a:t>此项目用于影院模版。电影模版可选用其他选项表示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1" name="矩形标注 20"/>
          <p:cNvSpPr/>
          <p:nvPr/>
        </p:nvSpPr>
        <p:spPr>
          <a:xfrm>
            <a:off x="6667611" y="1196751"/>
            <a:ext cx="2296877" cy="1288228"/>
          </a:xfrm>
          <a:prstGeom prst="wedgeRectCallout">
            <a:avLst>
              <a:gd name="adj1" fmla="val -99190"/>
              <a:gd name="adj2" fmla="val -58055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以上可选择和添加的信息均为筛选功能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476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98022" y="0"/>
            <a:ext cx="1439652" cy="418058"/>
          </a:xfrm>
        </p:spPr>
        <p:txBody>
          <a:bodyPr>
            <a:noAutofit/>
          </a:bodyPr>
          <a:lstStyle/>
          <a:p>
            <a:r>
              <a:rPr lang="zh-CN" altLang="en-US" sz="1800" dirty="0" smtClean="0">
                <a:solidFill>
                  <a:schemeClr val="bg1"/>
                </a:solidFill>
              </a:rPr>
              <a:t>登录界面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73786" y="1591627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</a:rPr>
              <a:t>还没有账户</a:t>
            </a:r>
            <a:r>
              <a:rPr lang="en-US" altLang="zh-CN" dirty="0" smtClean="0">
                <a:solidFill>
                  <a:prstClr val="black"/>
                </a:solidFill>
              </a:rPr>
              <a:t>?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7584" y="1517013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</a:rPr>
              <a:t> </a:t>
            </a:r>
            <a:r>
              <a:rPr lang="zh-CN" altLang="en-US" dirty="0">
                <a:solidFill>
                  <a:prstClr val="black"/>
                </a:solidFill>
              </a:rPr>
              <a:t>已</a:t>
            </a:r>
            <a:r>
              <a:rPr lang="zh-CN" altLang="en-US" dirty="0" smtClean="0">
                <a:solidFill>
                  <a:prstClr val="black"/>
                </a:solidFill>
              </a:rPr>
              <a:t>有账户</a:t>
            </a:r>
            <a:r>
              <a:rPr lang="en-US" altLang="zh-CN" dirty="0" smtClean="0">
                <a:solidFill>
                  <a:prstClr val="black"/>
                </a:solidFill>
              </a:rPr>
              <a:t>?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1926124"/>
            <a:ext cx="122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</a:rPr>
              <a:t>邮箱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2517668"/>
            <a:ext cx="82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</a:rPr>
              <a:t>密码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23628" y="1967595"/>
            <a:ext cx="2088232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223628" y="2525312"/>
            <a:ext cx="2088232" cy="3728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>
            <a:hlinkClick r:id="rId2" action="ppaction://hlinksldjump"/>
          </p:cNvPr>
          <p:cNvSpPr/>
          <p:nvPr/>
        </p:nvSpPr>
        <p:spPr>
          <a:xfrm>
            <a:off x="827584" y="4293096"/>
            <a:ext cx="122413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prstClr val="white"/>
                </a:solidFill>
              </a:rPr>
              <a:t>登录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41068" y="2578650"/>
            <a:ext cx="104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</a:rPr>
              <a:t>邮箱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36504" y="2994050"/>
            <a:ext cx="82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</a:rPr>
              <a:t>密码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353198" y="2578650"/>
            <a:ext cx="2088232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364088" y="3028444"/>
            <a:ext cx="2088232" cy="372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73586" y="3535397"/>
            <a:ext cx="1158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</a:rPr>
              <a:t>确定密码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364088" y="3531915"/>
            <a:ext cx="2088232" cy="372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4067944" y="188640"/>
            <a:ext cx="0" cy="6669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>
            <a:hlinkClick r:id="rId3" action="ppaction://hlinksldjump"/>
          </p:cNvPr>
          <p:cNvSpPr/>
          <p:nvPr/>
        </p:nvSpPr>
        <p:spPr>
          <a:xfrm>
            <a:off x="80908" y="768087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5" name="左箭头 24">
            <a:hlinkClick r:id="rId3" action="ppaction://hlinksldjump"/>
          </p:cNvPr>
          <p:cNvSpPr/>
          <p:nvPr/>
        </p:nvSpPr>
        <p:spPr>
          <a:xfrm>
            <a:off x="103056" y="904945"/>
            <a:ext cx="360040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353198" y="4841675"/>
            <a:ext cx="208823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prstClr val="white"/>
                </a:solidFill>
              </a:rPr>
              <a:t>创建并登录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2483768" y="5949280"/>
            <a:ext cx="3931277" cy="908720"/>
          </a:xfrm>
          <a:prstGeom prst="wedgeRectCallou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prstClr val="white"/>
                </a:solidFill>
              </a:rPr>
              <a:t>页面分为两面。点击其中一面后另一面缩小到</a:t>
            </a:r>
            <a:r>
              <a:rPr lang="en-US" altLang="zh-CN" dirty="0" smtClean="0">
                <a:solidFill>
                  <a:prstClr val="white"/>
                </a:solidFill>
              </a:rPr>
              <a:t>10%</a:t>
            </a:r>
            <a:r>
              <a:rPr lang="zh-CN" altLang="en-US" dirty="0" smtClean="0">
                <a:solidFill>
                  <a:prstClr val="white"/>
                </a:solidFill>
              </a:rPr>
              <a:t>横向空间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2" name="矩形标注 21"/>
          <p:cNvSpPr/>
          <p:nvPr/>
        </p:nvSpPr>
        <p:spPr>
          <a:xfrm>
            <a:off x="107504" y="5157192"/>
            <a:ext cx="1764196" cy="1512168"/>
          </a:xfrm>
          <a:prstGeom prst="wedgeRectCallout">
            <a:avLst>
              <a:gd name="adj1" fmla="val 16064"/>
              <a:gd name="adj2" fmla="val -74838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prstClr val="white"/>
                </a:solidFill>
              </a:rPr>
              <a:t>完成简单本地验证并登录，登录失败在用户名输入右方警告错误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3" name="矩形标注 22"/>
          <p:cNvSpPr/>
          <p:nvPr/>
        </p:nvSpPr>
        <p:spPr>
          <a:xfrm>
            <a:off x="7200292" y="5362959"/>
            <a:ext cx="1944216" cy="1512168"/>
          </a:xfrm>
          <a:prstGeom prst="wedgeRectCallout">
            <a:avLst>
              <a:gd name="adj1" fmla="val -69409"/>
              <a:gd name="adj2" fmla="val -52321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prstClr val="white"/>
                </a:solidFill>
              </a:rPr>
              <a:t>完成简单</a:t>
            </a:r>
            <a:r>
              <a:rPr lang="zh-CN" altLang="en-US" dirty="0" smtClean="0">
                <a:solidFill>
                  <a:prstClr val="white"/>
                </a:solidFill>
              </a:rPr>
              <a:t>本地</a:t>
            </a:r>
            <a:r>
              <a:rPr lang="zh-CN" altLang="en-US" dirty="0">
                <a:solidFill>
                  <a:prstClr val="white"/>
                </a:solidFill>
              </a:rPr>
              <a:t>验证</a:t>
            </a:r>
            <a:r>
              <a:rPr lang="zh-CN" altLang="en-US" dirty="0" smtClean="0">
                <a:solidFill>
                  <a:prstClr val="white"/>
                </a:solidFill>
              </a:rPr>
              <a:t>后向服务器发送消息完成注册并登录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6" name="矩形标注 25"/>
          <p:cNvSpPr/>
          <p:nvPr/>
        </p:nvSpPr>
        <p:spPr>
          <a:xfrm>
            <a:off x="4095328" y="6544"/>
            <a:ext cx="2734594" cy="1224136"/>
          </a:xfrm>
          <a:prstGeom prst="wedgeRectCallout">
            <a:avLst>
              <a:gd name="adj1" fmla="val -1528"/>
              <a:gd name="adj2" fmla="val 83152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prstClr val="white"/>
                </a:solidFill>
              </a:rPr>
              <a:t>用户名失去焦点后自动本地验证格式并向服务器检查是否可用。错误则在右方添警告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7" name="矩形标注 26"/>
          <p:cNvSpPr/>
          <p:nvPr/>
        </p:nvSpPr>
        <p:spPr>
          <a:xfrm>
            <a:off x="1043608" y="476672"/>
            <a:ext cx="2448272" cy="936104"/>
          </a:xfrm>
          <a:prstGeom prst="wedgeRectCallout">
            <a:avLst>
              <a:gd name="adj1" fmla="val -71475"/>
              <a:gd name="adj2" fmla="val 4553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prstClr val="white"/>
                </a:solidFill>
              </a:rPr>
              <a:t>在此</a:t>
            </a:r>
            <a:r>
              <a:rPr lang="zh-CN" altLang="en-US" dirty="0">
                <a:solidFill>
                  <a:prstClr val="white"/>
                </a:solidFill>
              </a:rPr>
              <a:t>页</a:t>
            </a:r>
            <a:r>
              <a:rPr lang="zh-CN" altLang="en-US" dirty="0" smtClean="0">
                <a:solidFill>
                  <a:prstClr val="white"/>
                </a:solidFill>
              </a:rPr>
              <a:t>中此按钮自动出现在</a:t>
            </a:r>
            <a:r>
              <a:rPr lang="zh-CN" altLang="en-US" dirty="0">
                <a:solidFill>
                  <a:prstClr val="white"/>
                </a:solidFill>
              </a:rPr>
              <a:t>被</a:t>
            </a:r>
            <a:r>
              <a:rPr lang="zh-CN" altLang="en-US" dirty="0" smtClean="0">
                <a:solidFill>
                  <a:prstClr val="white"/>
                </a:solidFill>
              </a:rPr>
              <a:t>放大的页面的此位置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8" name="矩形标注 27"/>
          <p:cNvSpPr/>
          <p:nvPr/>
        </p:nvSpPr>
        <p:spPr>
          <a:xfrm>
            <a:off x="7596336" y="1120970"/>
            <a:ext cx="1296144" cy="1428180"/>
          </a:xfrm>
          <a:prstGeom prst="wedgeRectCallout">
            <a:avLst>
              <a:gd name="adj1" fmla="val -14219"/>
              <a:gd name="adj2" fmla="val 158963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prstClr val="white"/>
                </a:solidFill>
              </a:rPr>
              <a:t>此信息在密码输入框得到焦点时在下方显示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353198" y="4027050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</a:rPr>
              <a:t>密码仅</a:t>
            </a:r>
            <a:r>
              <a:rPr lang="en-US" altLang="zh-CN" dirty="0" smtClean="0">
                <a:solidFill>
                  <a:prstClr val="black"/>
                </a:solidFill>
              </a:rPr>
              <a:t>16</a:t>
            </a:r>
            <a:r>
              <a:rPr lang="zh-CN" altLang="en-US" dirty="0" smtClean="0">
                <a:solidFill>
                  <a:prstClr val="black"/>
                </a:solidFill>
              </a:rPr>
              <a:t>位一下的大小写字母和数字组合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30" name="矩形标注 29"/>
          <p:cNvSpPr/>
          <p:nvPr/>
        </p:nvSpPr>
        <p:spPr>
          <a:xfrm>
            <a:off x="4095328" y="4258791"/>
            <a:ext cx="882352" cy="1512168"/>
          </a:xfrm>
          <a:prstGeom prst="wedgeRectCallout">
            <a:avLst>
              <a:gd name="adj1" fmla="val 23792"/>
              <a:gd name="adj2" fmla="val -66959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prstClr val="white"/>
                </a:solidFill>
              </a:rPr>
              <a:t>输入时高亮显示正在输入的区域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6504" y="2110790"/>
            <a:ext cx="70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昵称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5364088" y="2090177"/>
            <a:ext cx="2088232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38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hlinkClick r:id="rId2" action="ppaction://hlinksldjump"/>
          </p:cNvPr>
          <p:cNvSpPr/>
          <p:nvPr/>
        </p:nvSpPr>
        <p:spPr>
          <a:xfrm>
            <a:off x="323528" y="98072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左箭头 5"/>
          <p:cNvSpPr/>
          <p:nvPr/>
        </p:nvSpPr>
        <p:spPr>
          <a:xfrm>
            <a:off x="359532" y="1088740"/>
            <a:ext cx="360040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19672" y="98072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prstClr val="white"/>
                </a:solidFill>
              </a:rPr>
              <a:t>收藏</a:t>
            </a:r>
          </a:p>
        </p:txBody>
      </p:sp>
      <p:sp>
        <p:nvSpPr>
          <p:cNvPr id="9" name="TextBox 8">
            <a:hlinkClick r:id="" action="ppaction://noaction"/>
          </p:cNvPr>
          <p:cNvSpPr txBox="1"/>
          <p:nvPr/>
        </p:nvSpPr>
        <p:spPr>
          <a:xfrm>
            <a:off x="3058062" y="98072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</a:rPr>
              <a:t>历史记录</a:t>
            </a:r>
            <a:endParaRPr lang="zh-CN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16" name="图示 15"/>
          <p:cNvGraphicFramePr/>
          <p:nvPr>
            <p:extLst>
              <p:ext uri="{D42A27DB-BD31-4B8C-83A1-F6EECF244321}">
                <p14:modId xmlns:p14="http://schemas.microsoft.com/office/powerpoint/2010/main" val="1989383815"/>
              </p:ext>
            </p:extLst>
          </p:nvPr>
        </p:nvGraphicFramePr>
        <p:xfrm>
          <a:off x="1500336" y="2028461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圆角矩形 16"/>
          <p:cNvSpPr/>
          <p:nvPr/>
        </p:nvSpPr>
        <p:spPr>
          <a:xfrm>
            <a:off x="1547664" y="5733256"/>
            <a:ext cx="1512168" cy="360040"/>
          </a:xfrm>
          <a:prstGeom prst="roundRect">
            <a:avLst/>
          </a:prstGeom>
          <a:solidFill>
            <a:schemeClr val="accent1">
              <a:hueOff val="0"/>
              <a:satOff val="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prstClr val="white"/>
                </a:solidFill>
              </a:rPr>
              <a:t>评价</a:t>
            </a:r>
          </a:p>
        </p:txBody>
      </p:sp>
      <p:sp>
        <p:nvSpPr>
          <p:cNvPr id="18" name="矩形 17"/>
          <p:cNvSpPr/>
          <p:nvPr/>
        </p:nvSpPr>
        <p:spPr>
          <a:xfrm>
            <a:off x="1547664" y="4802899"/>
            <a:ext cx="1692188" cy="43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prstClr val="white"/>
                </a:solidFill>
              </a:rPr>
              <a:t>支持的影院数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372200" y="5661248"/>
            <a:ext cx="1224136" cy="43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prstClr val="white"/>
                </a:solidFill>
              </a:rPr>
              <a:t>类型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3" name="TextBox 12">
            <a:hlinkClick r:id="" action="ppaction://noaction"/>
          </p:cNvPr>
          <p:cNvSpPr txBox="1"/>
          <p:nvPr/>
        </p:nvSpPr>
        <p:spPr>
          <a:xfrm>
            <a:off x="4570230" y="98072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</a:rPr>
              <a:t>密码管理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4" name="TextBox 13">
            <a:hlinkClick r:id="" action="ppaction://noaction"/>
          </p:cNvPr>
          <p:cNvSpPr txBox="1"/>
          <p:nvPr/>
        </p:nvSpPr>
        <p:spPr>
          <a:xfrm>
            <a:off x="6228184" y="98072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</a:rPr>
              <a:t>偏好与订阅管理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-14086" y="0"/>
            <a:ext cx="1522512" cy="490066"/>
          </a:xfrm>
        </p:spPr>
        <p:txBody>
          <a:bodyPr>
            <a:normAutofit/>
          </a:bodyPr>
          <a:lstStyle/>
          <a:p>
            <a:r>
              <a:rPr lang="zh-CN" altLang="en-US" sz="1800" dirty="0" smtClean="0">
                <a:solidFill>
                  <a:schemeClr val="bg1"/>
                </a:solidFill>
              </a:rPr>
              <a:t>用户信息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2" name="矩形标注 1"/>
          <p:cNvSpPr/>
          <p:nvPr/>
        </p:nvSpPr>
        <p:spPr>
          <a:xfrm>
            <a:off x="4932040" y="116632"/>
            <a:ext cx="3240360" cy="648072"/>
          </a:xfrm>
          <a:prstGeom prst="wedgeRectCallout">
            <a:avLst>
              <a:gd name="adj1" fmla="val -19041"/>
              <a:gd name="adj2" fmla="val 7785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四个均为按钮，后两项进入新页面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355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hlinkClick r:id="rId2" action="ppaction://hlinksldjump"/>
          </p:cNvPr>
          <p:cNvSpPr/>
          <p:nvPr/>
        </p:nvSpPr>
        <p:spPr>
          <a:xfrm>
            <a:off x="323528" y="98072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左箭头 4">
            <a:hlinkClick r:id="rId2" action="ppaction://hlinksldjump"/>
          </p:cNvPr>
          <p:cNvSpPr/>
          <p:nvPr/>
        </p:nvSpPr>
        <p:spPr>
          <a:xfrm>
            <a:off x="359532" y="1088740"/>
            <a:ext cx="360040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65973" y="4505733"/>
            <a:ext cx="325079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prstClr val="white"/>
                </a:solidFill>
              </a:rPr>
              <a:t>将最新的通过邮件发给我</a:t>
            </a:r>
            <a:r>
              <a:rPr lang="en-US" altLang="zh-CN" dirty="0" smtClean="0">
                <a:solidFill>
                  <a:prstClr val="white"/>
                </a:solidFill>
              </a:rPr>
              <a:t>	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056149" y="5403135"/>
            <a:ext cx="226072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prstClr val="white"/>
                </a:solidFill>
              </a:rPr>
              <a:t>完成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5484504" y="4613745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矩形标注 1"/>
          <p:cNvSpPr/>
          <p:nvPr/>
        </p:nvSpPr>
        <p:spPr>
          <a:xfrm>
            <a:off x="6509136" y="4130733"/>
            <a:ext cx="2448272" cy="1326063"/>
          </a:xfrm>
          <a:prstGeom prst="wedgeRectCallout">
            <a:avLst>
              <a:gd name="adj1" fmla="val -77173"/>
              <a:gd name="adj2" fmla="val 7348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prstClr val="white"/>
                </a:solidFill>
              </a:rPr>
              <a:t>选择此项后服务器在满足用户喜好的新电影上映后用电邮通知用户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50764" y="2165846"/>
            <a:ext cx="720080" cy="1970134"/>
          </a:xfrm>
          <a:prstGeom prst="wedgeRectCallout">
            <a:avLst>
              <a:gd name="adj1" fmla="val -5767"/>
              <a:gd name="adj2" fmla="val -89960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prstClr val="white"/>
                </a:solidFill>
              </a:rPr>
              <a:t>此项代表放弃所有操作并返回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0" y="0"/>
            <a:ext cx="1496900" cy="562074"/>
          </a:xfrm>
        </p:spPr>
        <p:txBody>
          <a:bodyPr>
            <a:noAutofit/>
          </a:bodyPr>
          <a:lstStyle/>
          <a:p>
            <a:r>
              <a:rPr lang="zh-CN" altLang="en-US" sz="1800" dirty="0" smtClean="0">
                <a:solidFill>
                  <a:schemeClr val="bg1"/>
                </a:solidFill>
              </a:rPr>
              <a:t>偏好选择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43" name="矩形标注 42"/>
          <p:cNvSpPr/>
          <p:nvPr/>
        </p:nvSpPr>
        <p:spPr>
          <a:xfrm>
            <a:off x="4644008" y="5707209"/>
            <a:ext cx="2376264" cy="1114064"/>
          </a:xfrm>
          <a:prstGeom prst="wedgeRectCallout">
            <a:avLst>
              <a:gd name="adj1" fmla="val -66423"/>
              <a:gd name="adj2" fmla="val -52399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prstClr val="white"/>
                </a:solidFill>
              </a:rPr>
              <a:t>此项代表确认所有操作并返回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5" name="流程图: 过程 24"/>
          <p:cNvSpPr/>
          <p:nvPr/>
        </p:nvSpPr>
        <p:spPr>
          <a:xfrm>
            <a:off x="1763688" y="629598"/>
            <a:ext cx="2088232" cy="135924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prstClr val="white"/>
                </a:solidFill>
              </a:rPr>
              <a:t>种类</a:t>
            </a:r>
            <a:r>
              <a:rPr lang="en-US" altLang="zh-CN" dirty="0" smtClean="0">
                <a:solidFill>
                  <a:prstClr val="white"/>
                </a:solidFill>
              </a:rPr>
              <a:t>1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44" name="流程图: 过程 43"/>
          <p:cNvSpPr/>
          <p:nvPr/>
        </p:nvSpPr>
        <p:spPr>
          <a:xfrm>
            <a:off x="5928955" y="629599"/>
            <a:ext cx="2088232" cy="136815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prstClr val="white"/>
                </a:solidFill>
              </a:rPr>
              <a:t>种类</a:t>
            </a:r>
            <a:r>
              <a:rPr lang="en-US" altLang="zh-CN" dirty="0" smtClean="0">
                <a:solidFill>
                  <a:prstClr val="white"/>
                </a:solidFill>
              </a:rPr>
              <a:t>3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45" name="流程图: 过程 44"/>
          <p:cNvSpPr/>
          <p:nvPr/>
        </p:nvSpPr>
        <p:spPr>
          <a:xfrm>
            <a:off x="3840723" y="1988840"/>
            <a:ext cx="2088232" cy="136815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prstClr val="white"/>
                </a:solidFill>
              </a:rPr>
              <a:t>种类</a:t>
            </a:r>
            <a:r>
              <a:rPr lang="en-US" altLang="zh-CN" dirty="0" smtClean="0">
                <a:solidFill>
                  <a:prstClr val="white"/>
                </a:solidFill>
              </a:rPr>
              <a:t>5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46" name="流程图: 过程 45"/>
          <p:cNvSpPr/>
          <p:nvPr/>
        </p:nvSpPr>
        <p:spPr>
          <a:xfrm>
            <a:off x="1763688" y="1997751"/>
            <a:ext cx="2067076" cy="136815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prstClr val="white"/>
                </a:solidFill>
              </a:rPr>
              <a:t>种类</a:t>
            </a:r>
            <a:r>
              <a:rPr lang="en-US" altLang="zh-CN" dirty="0" smtClean="0">
                <a:solidFill>
                  <a:prstClr val="white"/>
                </a:solidFill>
              </a:rPr>
              <a:t>4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47" name="流程图: 过程 46"/>
          <p:cNvSpPr/>
          <p:nvPr/>
        </p:nvSpPr>
        <p:spPr>
          <a:xfrm>
            <a:off x="3851920" y="629599"/>
            <a:ext cx="2088232" cy="136815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prstClr val="white"/>
                </a:solidFill>
              </a:rPr>
              <a:t>种类</a:t>
            </a:r>
            <a:r>
              <a:rPr lang="en-US" altLang="zh-CN" dirty="0" smtClean="0">
                <a:solidFill>
                  <a:prstClr val="white"/>
                </a:solidFill>
              </a:rPr>
              <a:t>2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6" name="矩形标注 25"/>
          <p:cNvSpPr/>
          <p:nvPr/>
        </p:nvSpPr>
        <p:spPr>
          <a:xfrm>
            <a:off x="7236296" y="2492896"/>
            <a:ext cx="1721112" cy="1055961"/>
          </a:xfrm>
          <a:prstGeom prst="wedgeRectCallout">
            <a:avLst>
              <a:gd name="adj1" fmla="val -168512"/>
              <a:gd name="adj2" fmla="val 47823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prstClr val="white"/>
                </a:solidFill>
              </a:rPr>
              <a:t>不同页有不用的项目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8" name="矩形标注 27"/>
          <p:cNvSpPr/>
          <p:nvPr/>
        </p:nvSpPr>
        <p:spPr>
          <a:xfrm>
            <a:off x="179512" y="4931013"/>
            <a:ext cx="1584176" cy="1738347"/>
          </a:xfrm>
          <a:prstGeom prst="wedgeRectCallout">
            <a:avLst>
              <a:gd name="adj1" fmla="val 65259"/>
              <a:gd name="adj2" fmla="val -132750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prstClr val="white"/>
                </a:solidFill>
              </a:rPr>
              <a:t>点击以选择种类并加上对好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95736" y="3548857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喜欢的类型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23928" y="3548857"/>
            <a:ext cx="156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地区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3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48" y="6325"/>
            <a:ext cx="1537916" cy="490066"/>
          </a:xfrm>
        </p:spPr>
        <p:txBody>
          <a:bodyPr>
            <a:normAutofit/>
          </a:bodyPr>
          <a:lstStyle/>
          <a:p>
            <a:r>
              <a:rPr lang="zh-CN" altLang="en-US" sz="1800" dirty="0" smtClean="0">
                <a:solidFill>
                  <a:schemeClr val="bg1"/>
                </a:solidFill>
              </a:rPr>
              <a:t>安全设置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00758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619672" y="482481"/>
            <a:ext cx="40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</a:rPr>
              <a:t>修改下面的信息需要您输入密码验证。否则请返回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6144" y="2060848"/>
            <a:ext cx="142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</a:rPr>
              <a:t>现在的密码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87824" y="2125566"/>
            <a:ext cx="1944216" cy="39139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0" y="299695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6144" y="3277532"/>
            <a:ext cx="142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</a:rPr>
              <a:t>新</a:t>
            </a:r>
            <a:r>
              <a:rPr lang="zh-CN" altLang="en-US" dirty="0" smtClean="0">
                <a:solidFill>
                  <a:prstClr val="black"/>
                </a:solidFill>
              </a:rPr>
              <a:t>密码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987824" y="3277532"/>
            <a:ext cx="1944216" cy="39139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6143" y="3841113"/>
            <a:ext cx="2003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</a:rPr>
              <a:t>再次输入新密码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987824" y="3770861"/>
            <a:ext cx="1944216" cy="39139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0" y="465313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流程图: 过程 22"/>
          <p:cNvSpPr/>
          <p:nvPr/>
        </p:nvSpPr>
        <p:spPr>
          <a:xfrm>
            <a:off x="3059832" y="5229200"/>
            <a:ext cx="1800200" cy="504056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prstClr val="white"/>
                </a:solidFill>
              </a:rPr>
              <a:t>确认修改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3" name="矩形标注 2"/>
          <p:cNvSpPr/>
          <p:nvPr/>
        </p:nvSpPr>
        <p:spPr>
          <a:xfrm>
            <a:off x="5292080" y="1129358"/>
            <a:ext cx="2664296" cy="1300822"/>
          </a:xfrm>
          <a:prstGeom prst="wedgeRectCallout">
            <a:avLst>
              <a:gd name="adj1" fmla="val -58967"/>
              <a:gd name="adj2" fmla="val 43532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输入完成失去焦点后验证密码。正确和错误均在后面标明</a:t>
            </a:r>
            <a:endParaRPr lang="zh-CN" altLang="en-US" dirty="0"/>
          </a:p>
        </p:txBody>
      </p:sp>
      <p:sp>
        <p:nvSpPr>
          <p:cNvPr id="4" name="矩形标注 3"/>
          <p:cNvSpPr/>
          <p:nvPr/>
        </p:nvSpPr>
        <p:spPr>
          <a:xfrm>
            <a:off x="6012160" y="5013176"/>
            <a:ext cx="2088232" cy="1512168"/>
          </a:xfrm>
          <a:prstGeom prst="wedgeRectCallout">
            <a:avLst>
              <a:gd name="adj1" fmla="val -98679"/>
              <a:gd name="adj2" fmla="val -1332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判定密码验证是否为正确，验证正确则提交代码。错误则等用户更改</a:t>
            </a:r>
            <a:endParaRPr lang="zh-CN" altLang="en-US" dirty="0"/>
          </a:p>
        </p:txBody>
      </p:sp>
      <p:sp>
        <p:nvSpPr>
          <p:cNvPr id="5" name="矩形标注 4"/>
          <p:cNvSpPr/>
          <p:nvPr/>
        </p:nvSpPr>
        <p:spPr>
          <a:xfrm>
            <a:off x="5652120" y="3277532"/>
            <a:ext cx="2016224" cy="884727"/>
          </a:xfrm>
          <a:prstGeom prst="wedgeRectCallout">
            <a:avLst>
              <a:gd name="adj1" fmla="val -75397"/>
              <a:gd name="adj2" fmla="val 41506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失去焦点后判定两次是否一致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697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24261" y="1916832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prstClr val="white"/>
                </a:solidFill>
              </a:rPr>
              <a:t>热映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03648" y="2352616"/>
            <a:ext cx="1080120" cy="661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prstClr val="white"/>
                </a:solidFill>
              </a:rPr>
              <a:t>即将上映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139253" y="2379123"/>
            <a:ext cx="122413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prstClr val="white"/>
                </a:solidFill>
              </a:rPr>
              <a:t>影院</a:t>
            </a:r>
            <a:r>
              <a:rPr lang="en-US" altLang="zh-CN" dirty="0" smtClean="0">
                <a:solidFill>
                  <a:prstClr val="white"/>
                </a:solidFill>
              </a:rPr>
              <a:t>1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139952" y="2797897"/>
            <a:ext cx="122413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prstClr val="white"/>
                </a:solidFill>
              </a:rPr>
              <a:t>影院</a:t>
            </a:r>
            <a:r>
              <a:rPr lang="en-US" altLang="zh-CN" dirty="0" smtClean="0">
                <a:solidFill>
                  <a:prstClr val="white"/>
                </a:solidFill>
              </a:rPr>
              <a:t>2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139952" y="3243219"/>
            <a:ext cx="122413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prstClr val="white"/>
                </a:solidFill>
              </a:rPr>
              <a:t>影院</a:t>
            </a:r>
            <a:r>
              <a:rPr lang="en-US" altLang="zh-CN" dirty="0" smtClean="0">
                <a:solidFill>
                  <a:prstClr val="white"/>
                </a:solidFill>
              </a:rPr>
              <a:t>3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771800" y="2344553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prstClr val="white"/>
                </a:solidFill>
              </a:rPr>
              <a:t>武昌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771800" y="2776601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prstClr val="white"/>
                </a:solidFill>
              </a:rPr>
              <a:t>汉阳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771800" y="3208649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prstClr val="white"/>
                </a:solidFill>
              </a:rPr>
              <a:t>汉口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134881" y="3677159"/>
            <a:ext cx="122413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prstClr val="white"/>
                </a:solidFill>
              </a:rPr>
              <a:t>影院</a:t>
            </a:r>
            <a:r>
              <a:rPr lang="en-US" altLang="zh-CN" dirty="0" smtClean="0">
                <a:solidFill>
                  <a:prstClr val="white"/>
                </a:solidFill>
              </a:rPr>
              <a:t>4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652120" y="1916831"/>
            <a:ext cx="1080120" cy="462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prstClr val="white"/>
                </a:solidFill>
              </a:rPr>
              <a:t>电影</a:t>
            </a:r>
          </a:p>
        </p:txBody>
      </p:sp>
      <p:sp>
        <p:nvSpPr>
          <p:cNvPr id="29" name="矩形 28"/>
          <p:cNvSpPr/>
          <p:nvPr/>
        </p:nvSpPr>
        <p:spPr>
          <a:xfrm>
            <a:off x="5652120" y="2365849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prstClr val="white"/>
                </a:solidFill>
              </a:rPr>
              <a:t>影院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771800" y="1916832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prstClr val="white"/>
                </a:solidFill>
              </a:rPr>
              <a:t>全部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139952" y="1933801"/>
            <a:ext cx="122413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prstClr val="white"/>
                </a:solidFill>
              </a:rPr>
              <a:t>全部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" name="矩形标注 1"/>
          <p:cNvSpPr/>
          <p:nvPr/>
        </p:nvSpPr>
        <p:spPr>
          <a:xfrm>
            <a:off x="1403648" y="836712"/>
            <a:ext cx="1080120" cy="792088"/>
          </a:xfrm>
          <a:prstGeom prst="wedgeRectCallou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prstClr val="white"/>
                </a:solidFill>
              </a:rPr>
              <a:t>下拉</a:t>
            </a:r>
            <a:r>
              <a:rPr lang="en-US" altLang="zh-CN" dirty="0" smtClean="0">
                <a:solidFill>
                  <a:prstClr val="white"/>
                </a:solidFill>
              </a:rPr>
              <a:t>1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30" name="矩形标注 29"/>
          <p:cNvSpPr/>
          <p:nvPr/>
        </p:nvSpPr>
        <p:spPr>
          <a:xfrm>
            <a:off x="2744843" y="860600"/>
            <a:ext cx="1080120" cy="792088"/>
          </a:xfrm>
          <a:prstGeom prst="wedgeRectCallou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prstClr val="white"/>
                </a:solidFill>
              </a:rPr>
              <a:t>下拉</a:t>
            </a:r>
            <a:r>
              <a:rPr lang="en-US" altLang="zh-CN" dirty="0" smtClean="0">
                <a:solidFill>
                  <a:prstClr val="white"/>
                </a:solidFill>
              </a:rPr>
              <a:t>2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31" name="矩形标注 30"/>
          <p:cNvSpPr/>
          <p:nvPr/>
        </p:nvSpPr>
        <p:spPr>
          <a:xfrm>
            <a:off x="4139952" y="860600"/>
            <a:ext cx="1080120" cy="792088"/>
          </a:xfrm>
          <a:prstGeom prst="wedgeRectCallou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prstClr val="white"/>
                </a:solidFill>
              </a:rPr>
              <a:t>下拉</a:t>
            </a:r>
            <a:r>
              <a:rPr lang="en-US" altLang="zh-CN" dirty="0" smtClean="0">
                <a:solidFill>
                  <a:prstClr val="white"/>
                </a:solidFill>
              </a:rPr>
              <a:t>3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34" name="矩形标注 33"/>
          <p:cNvSpPr/>
          <p:nvPr/>
        </p:nvSpPr>
        <p:spPr>
          <a:xfrm>
            <a:off x="5652120" y="836712"/>
            <a:ext cx="1080120" cy="792088"/>
          </a:xfrm>
          <a:prstGeom prst="wedgeRectCallout">
            <a:avLst>
              <a:gd name="adj1" fmla="val -908"/>
              <a:gd name="adj2" fmla="val 77016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prstClr val="white"/>
                </a:solidFill>
              </a:rPr>
              <a:t>下拉</a:t>
            </a:r>
            <a:r>
              <a:rPr lang="en-US" altLang="zh-CN" dirty="0" smtClean="0">
                <a:solidFill>
                  <a:prstClr val="white"/>
                </a:solidFill>
              </a:rPr>
              <a:t>4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0" y="0"/>
            <a:ext cx="3059832" cy="562074"/>
          </a:xfrm>
        </p:spPr>
        <p:txBody>
          <a:bodyPr>
            <a:normAutofit fontScale="90000"/>
          </a:bodyPr>
          <a:lstStyle/>
          <a:p>
            <a:r>
              <a:rPr lang="zh-CN" altLang="en-US" sz="1800" dirty="0" smtClean="0">
                <a:solidFill>
                  <a:schemeClr val="bg1"/>
                </a:solidFill>
              </a:rPr>
              <a:t>几个下拉列表和评论输入的参考信息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80891" y="5157192"/>
            <a:ext cx="5307979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359017" y="6165304"/>
            <a:ext cx="1373223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提交评论</a:t>
            </a:r>
            <a:endParaRPr lang="zh-CN" altLang="en-US" dirty="0"/>
          </a:p>
        </p:txBody>
      </p:sp>
      <p:sp>
        <p:nvSpPr>
          <p:cNvPr id="11" name="矩形标注 10"/>
          <p:cNvSpPr/>
          <p:nvPr/>
        </p:nvSpPr>
        <p:spPr>
          <a:xfrm>
            <a:off x="6444208" y="3286166"/>
            <a:ext cx="1512168" cy="1333680"/>
          </a:xfrm>
          <a:prstGeom prst="wedgeRectCallout">
            <a:avLst>
              <a:gd name="adj1" fmla="val -67445"/>
              <a:gd name="adj2" fmla="val 94210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选择回复时自动获取被评论条目添加到输入框里面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480891" y="4365104"/>
            <a:ext cx="2344072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56792" y="446847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您的大名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84747" y="515719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您的评论</a:t>
            </a:r>
            <a:endParaRPr lang="zh-CN" altLang="en-US" dirty="0"/>
          </a:p>
        </p:txBody>
      </p:sp>
      <p:sp>
        <p:nvSpPr>
          <p:cNvPr id="20" name="矩形标注 19"/>
          <p:cNvSpPr/>
          <p:nvPr/>
        </p:nvSpPr>
        <p:spPr>
          <a:xfrm>
            <a:off x="156792" y="2813990"/>
            <a:ext cx="1102840" cy="1295217"/>
          </a:xfrm>
          <a:prstGeom prst="wedgeRectCallout">
            <a:avLst>
              <a:gd name="adj1" fmla="val 60785"/>
              <a:gd name="adj2" fmla="val 65809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登陆后自动获取昵称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946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00000"/>
        </a:solidFill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00000"/>
        </a:solidFill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00000"/>
        </a:solidFill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5.xml><?xml version="1.0" encoding="utf-8"?>
<a:theme xmlns:a="http://schemas.openxmlformats.org/drawingml/2006/main" name="5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00000"/>
        </a:solidFill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6.xml><?xml version="1.0" encoding="utf-8"?>
<a:theme xmlns:a="http://schemas.openxmlformats.org/drawingml/2006/main" name="6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00000"/>
        </a:solidFill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7.xml><?xml version="1.0" encoding="utf-8"?>
<a:theme xmlns:a="http://schemas.openxmlformats.org/drawingml/2006/main" name="7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00000"/>
        </a:solidFill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8.xml><?xml version="1.0" encoding="utf-8"?>
<a:theme xmlns:a="http://schemas.openxmlformats.org/drawingml/2006/main" name="8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00000"/>
        </a:solidFill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9.xml><?xml version="1.0" encoding="utf-8"?>
<a:theme xmlns:a="http://schemas.openxmlformats.org/drawingml/2006/main" name="9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00000"/>
        </a:solidFill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779</Words>
  <Application>Microsoft Office PowerPoint</Application>
  <PresentationFormat>全屏显示(4:3)</PresentationFormat>
  <Paragraphs>175</Paragraphs>
  <Slides>9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9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Office 主题</vt:lpstr>
      <vt:lpstr>1_Office 主题</vt:lpstr>
      <vt:lpstr>2_Office 主题</vt:lpstr>
      <vt:lpstr>3_Office 主题</vt:lpstr>
      <vt:lpstr>5_Office 主题</vt:lpstr>
      <vt:lpstr>6_Office 主题</vt:lpstr>
      <vt:lpstr>7_Office 主题</vt:lpstr>
      <vt:lpstr>8_Office 主题</vt:lpstr>
      <vt:lpstr>9_Office 主题</vt:lpstr>
      <vt:lpstr>PowerPoint 演示文稿</vt:lpstr>
      <vt:lpstr>主页</vt:lpstr>
      <vt:lpstr>单个详细信息展示</vt:lpstr>
      <vt:lpstr>列表和简单对比功能</vt:lpstr>
      <vt:lpstr>登录界面</vt:lpstr>
      <vt:lpstr>用户信息</vt:lpstr>
      <vt:lpstr>偏好选择</vt:lpstr>
      <vt:lpstr>安全设置</vt:lpstr>
      <vt:lpstr>几个下拉列表和评论输入的参考信息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主页</dc:title>
  <dc:creator>Administrator</dc:creator>
  <cp:lastModifiedBy>tom</cp:lastModifiedBy>
  <cp:revision>24</cp:revision>
  <dcterms:created xsi:type="dcterms:W3CDTF">2012-07-11T17:31:20Z</dcterms:created>
  <dcterms:modified xsi:type="dcterms:W3CDTF">2012-07-12T03:07:18Z</dcterms:modified>
</cp:coreProperties>
</file>