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4" y="4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AB1A-F4FE-8BD9-A687-50FF53848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90B2E-183B-FAA6-BA04-F0033AA47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DFAE0-20C3-54B3-3090-E40142E8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E061A-E614-D8A0-5AB2-8847C2FD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95326-015E-46C0-DE27-6C0D7C1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CBD75-AB5D-0F4F-C514-4A08C03E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BC0FE-69BA-23DD-EE8A-CB22A395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83720-2AD8-6330-6C17-C800BA39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91EE6-BD5E-2B6B-8393-9CF8BF1D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B8DAB-F480-B0DE-ABDA-1C636D5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DBA1E-0DF0-F8FF-8D6F-3082E93CC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B477F-6968-7515-F64E-F806BE7B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66A21-C939-71C3-F83A-46AF3F76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EC851-E258-7F33-72B5-029FA0AE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CF17E-B71A-F734-CA73-9FE81A58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CFDD-CC54-B24C-A5F9-014B30AC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33FF8-6046-8C7B-153F-3BFD4D59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42E04-B2AE-76FB-3276-8C9B55B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426DA-8F0D-8AFC-64B6-48F485D8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AAE87-D7F1-12CF-4E84-71543D60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0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0BA5-9D29-C108-4CC2-0A15CC27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46206-1991-0FF1-8990-33F66C8E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062A-6422-C9ED-5D0B-7726A4E9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FA8CB-FB84-CD52-6479-ED67B5C3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564E8-72BA-88BB-1301-BC90EE61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505B9-A17C-E656-ECE1-EF72EDD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EE636-29DA-E28B-5D60-A4EA79E51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E5646-F8D0-AE6C-EF8B-8305BB01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7597B-FEEB-1BFC-5BFC-75943363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42293-689F-0F74-FA30-D3FFC424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CCED5-9187-6037-70F9-2716264C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2E68-9185-0B4D-8A78-F330648F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1C4EE-251B-3BB3-1EFA-1769A0C3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3C7AD3-9882-9C73-A478-CC7069DAB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BDC7F-B51A-0AF1-3151-1BC0B6922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43B26E-5562-EBB0-3F96-A623B2856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1B6D45-4202-C9B0-22E7-683FCF2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00A5D5-FA64-E55A-4004-59A21DBB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DE520-25D6-A7BC-CDA6-DEF55A55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74A28-21C4-49E7-66A0-9DC80F4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3A7AD-9ECC-D3E5-868F-525A2EB9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F84A2-BF9C-59BC-3EBF-128854AF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117B0-FE9A-4F95-0710-F12D497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E54315-445E-F799-0694-358BC6F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8577A6-BC4E-5DE1-E0B5-B6FCFA7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3B4F7-A2DD-CC11-1296-4611C232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E1B0-2FE5-54A1-D056-911770F1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5D506-121F-6EA6-CA1C-3E8B24EA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C60DC-0555-B283-3C34-091642F2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AB6CB-615F-3219-EC80-6B158738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525E6-B7F2-629A-13A6-FA9FB319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8FE44-8534-8561-E28B-7F37E3D6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055DE-0EAB-EB33-839A-06A58DC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3B00BC-1C9E-0B73-5C91-EFC1CC6AB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6DCD4-107B-192B-84A1-EC646454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1A769-CE0C-4410-EB00-AA1E9265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1D30D-0113-1313-CE68-E30E5E4F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45EE1-FFC1-3424-D708-5A1B9056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C4B2E-9498-E750-2968-952DA28A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38501-C958-FDE4-1698-D919E4E42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BE0C4-9A5E-C229-1E06-C2C795F79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6A9B-FDDE-4A34-AA77-993A9CBA7EB8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88B2F-E87A-43DC-FF5E-F0E0E36A1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E2434-BE69-8391-6444-C140D272F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C272-2D42-4994-AB6B-13E20373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63304-FE91-14D4-4600-B0E66D4341CC}"/>
              </a:ext>
            </a:extLst>
          </p:cNvPr>
          <p:cNvSpPr txBox="1"/>
          <p:nvPr/>
        </p:nvSpPr>
        <p:spPr>
          <a:xfrm>
            <a:off x="1168399" y="284941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50CF-A2A3-352C-4E05-687C31EF36B6}"/>
              </a:ext>
            </a:extLst>
          </p:cNvPr>
          <p:cNvSpPr txBox="1"/>
          <p:nvPr/>
        </p:nvSpPr>
        <p:spPr>
          <a:xfrm>
            <a:off x="1219198" y="3455039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학번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561DA-7661-C837-5FCC-4BF005665C39}"/>
              </a:ext>
            </a:extLst>
          </p:cNvPr>
          <p:cNvSpPr/>
          <p:nvPr/>
        </p:nvSpPr>
        <p:spPr>
          <a:xfrm>
            <a:off x="1265383" y="3731490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89884-59E6-767B-6092-7F28741FAFE7}"/>
              </a:ext>
            </a:extLst>
          </p:cNvPr>
          <p:cNvSpPr txBox="1"/>
          <p:nvPr/>
        </p:nvSpPr>
        <p:spPr>
          <a:xfrm>
            <a:off x="1219198" y="4099276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PASSWORD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E63C2-03A0-D2BE-B157-66EA1239358F}"/>
              </a:ext>
            </a:extLst>
          </p:cNvPr>
          <p:cNvSpPr/>
          <p:nvPr/>
        </p:nvSpPr>
        <p:spPr>
          <a:xfrm>
            <a:off x="1265383" y="4375727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2FAFE6-1D74-0097-ED36-AAB58F4393BD}"/>
              </a:ext>
            </a:extLst>
          </p:cNvPr>
          <p:cNvSpPr/>
          <p:nvPr/>
        </p:nvSpPr>
        <p:spPr>
          <a:xfrm>
            <a:off x="3860800" y="4775199"/>
            <a:ext cx="1422401" cy="392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5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D6AAB-5BB8-AE76-D510-EF0AE35DD95C}"/>
              </a:ext>
            </a:extLst>
          </p:cNvPr>
          <p:cNvSpPr txBox="1"/>
          <p:nvPr/>
        </p:nvSpPr>
        <p:spPr>
          <a:xfrm>
            <a:off x="1168399" y="2975839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조회할 장소를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3D9B84-BA66-2C3D-5D55-B8FE1C5E3D8E}"/>
              </a:ext>
            </a:extLst>
          </p:cNvPr>
          <p:cNvSpPr/>
          <p:nvPr/>
        </p:nvSpPr>
        <p:spPr>
          <a:xfrm>
            <a:off x="1265383" y="3680885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4359D2-03CA-DB1F-6679-B2B54071B82A}"/>
              </a:ext>
            </a:extLst>
          </p:cNvPr>
          <p:cNvSpPr/>
          <p:nvPr/>
        </p:nvSpPr>
        <p:spPr>
          <a:xfrm>
            <a:off x="9802105" y="3602664"/>
            <a:ext cx="1244600" cy="397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search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E40FA-E31D-E8B2-1245-DB47723A587B}"/>
              </a:ext>
            </a:extLst>
          </p:cNvPr>
          <p:cNvSpPr txBox="1"/>
          <p:nvPr/>
        </p:nvSpPr>
        <p:spPr>
          <a:xfrm>
            <a:off x="1219198" y="3399636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장소의 이름 또는 코드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3DABFD-E950-D178-9B60-9E67E77095F7}"/>
              </a:ext>
            </a:extLst>
          </p:cNvPr>
          <p:cNvSpPr/>
          <p:nvPr/>
        </p:nvSpPr>
        <p:spPr>
          <a:xfrm>
            <a:off x="5556836" y="3685871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5CBD2-5840-6081-0E52-E9D9ED40BDA5}"/>
              </a:ext>
            </a:extLst>
          </p:cNvPr>
          <p:cNvSpPr txBox="1"/>
          <p:nvPr/>
        </p:nvSpPr>
        <p:spPr>
          <a:xfrm>
            <a:off x="5510651" y="3395386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좌석번호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FA69A-4F10-ABCF-A931-9652654226D9}"/>
              </a:ext>
            </a:extLst>
          </p:cNvPr>
          <p:cNvSpPr txBox="1"/>
          <p:nvPr/>
        </p:nvSpPr>
        <p:spPr>
          <a:xfrm>
            <a:off x="2004289" y="201505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096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26403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E6B16-178B-2CB6-B61E-4EE217806E5B}"/>
              </a:ext>
            </a:extLst>
          </p:cNvPr>
          <p:cNvSpPr txBox="1"/>
          <p:nvPr/>
        </p:nvSpPr>
        <p:spPr>
          <a:xfrm>
            <a:off x="1219198" y="3251844"/>
            <a:ext cx="6169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팀프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(100A)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에 예약자가 없습니다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팀프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(100B)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에 예약자가 없습니다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팀프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(100B)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에 예약자가 없습니다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아고라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(200A)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에 예약자가 없습니다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(A1) –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예약자가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명 있습니다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ㅊ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풋살장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A(1000A)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에 예약자가 없습니다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51FEF-08C5-6707-FE1E-8DCFA84D5C25}"/>
              </a:ext>
            </a:extLst>
          </p:cNvPr>
          <p:cNvSpPr txBox="1"/>
          <p:nvPr/>
        </p:nvSpPr>
        <p:spPr>
          <a:xfrm>
            <a:off x="1168399" y="205220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조회할 장소를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C62A1-A740-4E1C-7DF0-FCF74D9E574E}"/>
              </a:ext>
            </a:extLst>
          </p:cNvPr>
          <p:cNvSpPr/>
          <p:nvPr/>
        </p:nvSpPr>
        <p:spPr>
          <a:xfrm>
            <a:off x="1265383" y="2757252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ALL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7EEC19-2DEF-153F-A924-5793639B973E}"/>
              </a:ext>
            </a:extLst>
          </p:cNvPr>
          <p:cNvSpPr/>
          <p:nvPr/>
        </p:nvSpPr>
        <p:spPr>
          <a:xfrm>
            <a:off x="9802105" y="2679031"/>
            <a:ext cx="1244600" cy="397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search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650A7-9B03-5242-6A49-59332A91917C}"/>
              </a:ext>
            </a:extLst>
          </p:cNvPr>
          <p:cNvSpPr txBox="1"/>
          <p:nvPr/>
        </p:nvSpPr>
        <p:spPr>
          <a:xfrm>
            <a:off x="1219198" y="2476003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장소의 이름 또는 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71B9D-E381-33DD-BE93-4864B19EE206}"/>
              </a:ext>
            </a:extLst>
          </p:cNvPr>
          <p:cNvSpPr/>
          <p:nvPr/>
        </p:nvSpPr>
        <p:spPr>
          <a:xfrm>
            <a:off x="5556836" y="2762238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C305-E048-54BC-BF6C-5D301E596A04}"/>
              </a:ext>
            </a:extLst>
          </p:cNvPr>
          <p:cNvSpPr txBox="1"/>
          <p:nvPr/>
        </p:nvSpPr>
        <p:spPr>
          <a:xfrm>
            <a:off x="5510651" y="2471753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좌석번호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3B9DA-8F12-C63A-7525-DB512EA947F4}"/>
              </a:ext>
            </a:extLst>
          </p:cNvPr>
          <p:cNvSpPr txBox="1"/>
          <p:nvPr/>
        </p:nvSpPr>
        <p:spPr>
          <a:xfrm>
            <a:off x="2004289" y="1303858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01099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26403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E6B16-178B-2CB6-B61E-4EE217806E5B}"/>
              </a:ext>
            </a:extLst>
          </p:cNvPr>
          <p:cNvSpPr txBox="1"/>
          <p:nvPr/>
        </p:nvSpPr>
        <p:spPr>
          <a:xfrm>
            <a:off x="1219198" y="3251844"/>
            <a:ext cx="616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(A1) –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예약자가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명 있습니다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 시간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2023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~12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심규선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(202014946))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51FEF-08C5-6707-FE1E-8DCFA84D5C25}"/>
              </a:ext>
            </a:extLst>
          </p:cNvPr>
          <p:cNvSpPr txBox="1"/>
          <p:nvPr/>
        </p:nvSpPr>
        <p:spPr>
          <a:xfrm>
            <a:off x="1168399" y="205220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조회할 장소를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C62A1-A740-4E1C-7DF0-FCF74D9E574E}"/>
              </a:ext>
            </a:extLst>
          </p:cNvPr>
          <p:cNvSpPr/>
          <p:nvPr/>
        </p:nvSpPr>
        <p:spPr>
          <a:xfrm>
            <a:off x="1265383" y="2757252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아고라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7EEC19-2DEF-153F-A924-5793639B973E}"/>
              </a:ext>
            </a:extLst>
          </p:cNvPr>
          <p:cNvSpPr/>
          <p:nvPr/>
        </p:nvSpPr>
        <p:spPr>
          <a:xfrm>
            <a:off x="9802105" y="2679031"/>
            <a:ext cx="1244600" cy="397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search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650A7-9B03-5242-6A49-59332A91917C}"/>
              </a:ext>
            </a:extLst>
          </p:cNvPr>
          <p:cNvSpPr txBox="1"/>
          <p:nvPr/>
        </p:nvSpPr>
        <p:spPr>
          <a:xfrm>
            <a:off x="1219198" y="2476003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장소의 이름 또는 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71B9D-E381-33DD-BE93-4864B19EE206}"/>
              </a:ext>
            </a:extLst>
          </p:cNvPr>
          <p:cNvSpPr/>
          <p:nvPr/>
        </p:nvSpPr>
        <p:spPr>
          <a:xfrm>
            <a:off x="5556836" y="2762238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C305-E048-54BC-BF6C-5D301E596A04}"/>
              </a:ext>
            </a:extLst>
          </p:cNvPr>
          <p:cNvSpPr txBox="1"/>
          <p:nvPr/>
        </p:nvSpPr>
        <p:spPr>
          <a:xfrm>
            <a:off x="5510651" y="2471753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좌석번호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7260A-7F0D-2573-0A7A-29BBB0510D10}"/>
              </a:ext>
            </a:extLst>
          </p:cNvPr>
          <p:cNvSpPr txBox="1"/>
          <p:nvPr/>
        </p:nvSpPr>
        <p:spPr>
          <a:xfrm>
            <a:off x="2004289" y="1303858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0878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26403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E6B16-178B-2CB6-B61E-4EE217806E5B}"/>
              </a:ext>
            </a:extLst>
          </p:cNvPr>
          <p:cNvSpPr txBox="1"/>
          <p:nvPr/>
        </p:nvSpPr>
        <p:spPr>
          <a:xfrm>
            <a:off x="1219198" y="3251844"/>
            <a:ext cx="95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아고라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A(200A)   [A1]  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 시간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2023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~12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심규선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(202014946))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마루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A(300A)   [A1]  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 시간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2023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~14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심규선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(202014946))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풋살장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A(1000A)   [A1]  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 시간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2023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~16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예약자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심규선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(202014946))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51FEF-08C5-6707-FE1E-8DCFA84D5C25}"/>
              </a:ext>
            </a:extLst>
          </p:cNvPr>
          <p:cNvSpPr txBox="1"/>
          <p:nvPr/>
        </p:nvSpPr>
        <p:spPr>
          <a:xfrm>
            <a:off x="1168399" y="2052206"/>
            <a:ext cx="60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예약자의 학번 또는 이름을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C62A1-A740-4E1C-7DF0-FCF74D9E574E}"/>
              </a:ext>
            </a:extLst>
          </p:cNvPr>
          <p:cNvSpPr/>
          <p:nvPr/>
        </p:nvSpPr>
        <p:spPr>
          <a:xfrm>
            <a:off x="1265383" y="2757252"/>
            <a:ext cx="4017818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202014946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7EEC19-2DEF-153F-A924-5793639B973E}"/>
              </a:ext>
            </a:extLst>
          </p:cNvPr>
          <p:cNvSpPr/>
          <p:nvPr/>
        </p:nvSpPr>
        <p:spPr>
          <a:xfrm>
            <a:off x="5636500" y="2679031"/>
            <a:ext cx="1244600" cy="397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search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07C95-CFB5-8285-18B6-4FBD1BE2E0DE}"/>
              </a:ext>
            </a:extLst>
          </p:cNvPr>
          <p:cNvSpPr txBox="1"/>
          <p:nvPr/>
        </p:nvSpPr>
        <p:spPr>
          <a:xfrm>
            <a:off x="2004289" y="1303858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7677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63304-FE91-14D4-4600-B0E66D4341CC}"/>
              </a:ext>
            </a:extLst>
          </p:cNvPr>
          <p:cNvSpPr txBox="1"/>
          <p:nvPr/>
        </p:nvSpPr>
        <p:spPr>
          <a:xfrm>
            <a:off x="1168399" y="284941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환영합니다</a:t>
            </a:r>
            <a:r>
              <a:rPr lang="en-US" altLang="ko-KR" dirty="0">
                <a:solidFill>
                  <a:schemeClr val="accent2"/>
                </a:solidFill>
              </a:rPr>
              <a:t>!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2FAFE6-1D74-0097-ED36-AAB58F4393BD}"/>
              </a:ext>
            </a:extLst>
          </p:cNvPr>
          <p:cNvSpPr/>
          <p:nvPr/>
        </p:nvSpPr>
        <p:spPr>
          <a:xfrm>
            <a:off x="1265383" y="3729945"/>
            <a:ext cx="1422401" cy="392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D20C24-E1BE-DF48-19BC-BF1BE7720B83}"/>
              </a:ext>
            </a:extLst>
          </p:cNvPr>
          <p:cNvSpPr/>
          <p:nvPr/>
        </p:nvSpPr>
        <p:spPr>
          <a:xfrm>
            <a:off x="4133274" y="3729945"/>
            <a:ext cx="1422401" cy="392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374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DD018-500A-D826-43EF-0346D94249A4}"/>
              </a:ext>
            </a:extLst>
          </p:cNvPr>
          <p:cNvSpPr/>
          <p:nvPr/>
        </p:nvSpPr>
        <p:spPr>
          <a:xfrm>
            <a:off x="2586181" y="4971183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스터디룸</a:t>
            </a:r>
            <a:endParaRPr lang="ko-KR" altLang="en-US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339DE2-9BB2-AD26-CEC0-408D213C006E}"/>
              </a:ext>
            </a:extLst>
          </p:cNvPr>
          <p:cNvSpPr/>
          <p:nvPr/>
        </p:nvSpPr>
        <p:spPr>
          <a:xfrm>
            <a:off x="7424987" y="4971183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체육시설</a:t>
            </a:r>
          </a:p>
        </p:txBody>
      </p:sp>
      <p:pic>
        <p:nvPicPr>
          <p:cNvPr id="3080" name="Picture 8" descr="무료로 다운로드 가능한 Study 벡터 &amp; 일러스트 | Freepik">
            <a:extLst>
              <a:ext uri="{FF2B5EF4-FFF2-40B4-BE49-F238E27FC236}">
                <a16:creationId xmlns:a16="http://schemas.microsoft.com/office/drawing/2014/main" id="{B5EC50F9-DC1D-4BA0-BD8A-DD535B152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43" y="2697019"/>
            <a:ext cx="2017856" cy="2017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무료로 다운로드 가능한 운동 일러스트 벡터 &amp; 일러스트 | Freepik">
            <a:extLst>
              <a:ext uri="{FF2B5EF4-FFF2-40B4-BE49-F238E27FC236}">
                <a16:creationId xmlns:a16="http://schemas.microsoft.com/office/drawing/2014/main" id="{FC6B55D0-757D-0315-E0A7-4FDA7C4F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9" y="2697020"/>
            <a:ext cx="2832758" cy="202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E5B09A-79F7-44A1-C44F-25D2687F18CA}"/>
              </a:ext>
            </a:extLst>
          </p:cNvPr>
          <p:cNvSpPr txBox="1"/>
          <p:nvPr/>
        </p:nvSpPr>
        <p:spPr>
          <a:xfrm>
            <a:off x="2004289" y="201505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10653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DD018-500A-D826-43EF-0346D94249A4}"/>
              </a:ext>
            </a:extLst>
          </p:cNvPr>
          <p:cNvSpPr/>
          <p:nvPr/>
        </p:nvSpPr>
        <p:spPr>
          <a:xfrm>
            <a:off x="2015367" y="4904508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팀 프로젝트실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339DE2-9BB2-AD26-CEC0-408D213C006E}"/>
              </a:ext>
            </a:extLst>
          </p:cNvPr>
          <p:cNvSpPr/>
          <p:nvPr/>
        </p:nvSpPr>
        <p:spPr>
          <a:xfrm>
            <a:off x="5361168" y="4904508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K-</a:t>
            </a:r>
            <a:r>
              <a:rPr lang="ko-KR" altLang="en-US" sz="1600" b="1" dirty="0"/>
              <a:t>아고라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D03C47-F51F-A285-73EE-3E80AD5D11CC}"/>
              </a:ext>
            </a:extLst>
          </p:cNvPr>
          <p:cNvSpPr/>
          <p:nvPr/>
        </p:nvSpPr>
        <p:spPr>
          <a:xfrm>
            <a:off x="8635036" y="4904507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K-</a:t>
            </a:r>
            <a:r>
              <a:rPr lang="ko-KR" altLang="en-US" sz="1600" b="1" dirty="0"/>
              <a:t>마루</a:t>
            </a:r>
          </a:p>
        </p:txBody>
      </p:sp>
      <p:pic>
        <p:nvPicPr>
          <p:cNvPr id="3074" name="Picture 2" descr="사무실 팀 프로젝트 개발 팀웍 프로세스 직원 캐릭터 작업 및 의사 소통 만화 벡터 일러스트 레이 션에서 이사회 회의에서 아이디어를 논의  하는 개념 비즈니스 사람들을 브레인 스토밍 | 프리미엄 벡터">
            <a:extLst>
              <a:ext uri="{FF2B5EF4-FFF2-40B4-BE49-F238E27FC236}">
                <a16:creationId xmlns:a16="http://schemas.microsoft.com/office/drawing/2014/main" id="{2DF3DB47-5C09-5801-76F5-7150CE7C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01" y="2589073"/>
            <a:ext cx="1659851" cy="111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비즈니스, 비즈니스 (주제), 비즈니스미팅 (미팅), 일러스트, 사무실, 회사건물 (건물외관), 회의실, 프로젝트, 사업가  (화이트칼라) (jv11339847) - 게티이미지뱅크">
            <a:extLst>
              <a:ext uri="{FF2B5EF4-FFF2-40B4-BE49-F238E27FC236}">
                <a16:creationId xmlns:a16="http://schemas.microsoft.com/office/drawing/2014/main" id="{BCC09B9E-8AFD-CB36-6A3D-C499D1B2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5" y="2605438"/>
            <a:ext cx="1663200" cy="1177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363B8D-C3D7-F2E9-3B60-EE7D6306264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26859" y="2605438"/>
            <a:ext cx="1659600" cy="111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07531-878F-7DFF-18A3-ED70F7B0E818}"/>
              </a:ext>
            </a:extLst>
          </p:cNvPr>
          <p:cNvSpPr txBox="1"/>
          <p:nvPr/>
        </p:nvSpPr>
        <p:spPr>
          <a:xfrm>
            <a:off x="2004289" y="201505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347582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DD018-500A-D826-43EF-0346D94249A4}"/>
              </a:ext>
            </a:extLst>
          </p:cNvPr>
          <p:cNvSpPr/>
          <p:nvPr/>
        </p:nvSpPr>
        <p:spPr>
          <a:xfrm>
            <a:off x="1413247" y="4513984"/>
            <a:ext cx="880233" cy="4987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풋살장</a:t>
            </a:r>
            <a:endParaRPr lang="ko-KR" altLang="en-US" sz="1400" b="1" dirty="0"/>
          </a:p>
        </p:txBody>
      </p:sp>
      <p:pic>
        <p:nvPicPr>
          <p:cNvPr id="4098" name="Picture 2" descr="선수들과 함께 풋살 장 | 무료 벡터">
            <a:extLst>
              <a:ext uri="{FF2B5EF4-FFF2-40B4-BE49-F238E27FC236}">
                <a16:creationId xmlns:a16="http://schemas.microsoft.com/office/drawing/2014/main" id="{9B47349C-AFFE-2645-BEBC-64AF3E7E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81" y="2765179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축구 슛 일러스트 ai 무료다운로드 free Soccer shot vector - Urbanbrush">
            <a:extLst>
              <a:ext uri="{FF2B5EF4-FFF2-40B4-BE49-F238E27FC236}">
                <a16:creationId xmlns:a16="http://schemas.microsoft.com/office/drawing/2014/main" id="{C936881B-6F05-6AE8-8A8E-E336302F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74" y="2862656"/>
            <a:ext cx="102025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BB90AD-AEDB-ED8E-89D6-E6D22BCF8A2A}"/>
              </a:ext>
            </a:extLst>
          </p:cNvPr>
          <p:cNvSpPr/>
          <p:nvPr/>
        </p:nvSpPr>
        <p:spPr>
          <a:xfrm>
            <a:off x="3211023" y="4513984"/>
            <a:ext cx="880233" cy="4987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축구장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94DE34-0D67-5675-81C1-F67BB2E04551}"/>
              </a:ext>
            </a:extLst>
          </p:cNvPr>
          <p:cNvSpPr/>
          <p:nvPr/>
        </p:nvSpPr>
        <p:spPr>
          <a:xfrm>
            <a:off x="4935883" y="4513984"/>
            <a:ext cx="880233" cy="4987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농구장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B5F9B5-F487-FABF-AF66-D859EEA99129}"/>
              </a:ext>
            </a:extLst>
          </p:cNvPr>
          <p:cNvSpPr/>
          <p:nvPr/>
        </p:nvSpPr>
        <p:spPr>
          <a:xfrm>
            <a:off x="6703719" y="4513984"/>
            <a:ext cx="880233" cy="4987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족구장</a:t>
            </a:r>
            <a:endParaRPr lang="ko-KR" altLang="en-US" sz="1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C90DC8-B56D-B263-38BD-70C0CFF9FFC4}"/>
              </a:ext>
            </a:extLst>
          </p:cNvPr>
          <p:cNvSpPr/>
          <p:nvPr/>
        </p:nvSpPr>
        <p:spPr>
          <a:xfrm>
            <a:off x="8471555" y="4513984"/>
            <a:ext cx="880233" cy="4987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테니스장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FB6325-2FBC-7C42-8D55-8739A89EFCB9}"/>
              </a:ext>
            </a:extLst>
          </p:cNvPr>
          <p:cNvSpPr/>
          <p:nvPr/>
        </p:nvSpPr>
        <p:spPr>
          <a:xfrm>
            <a:off x="10239391" y="4513984"/>
            <a:ext cx="880233" cy="49876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탁구장</a:t>
            </a:r>
          </a:p>
        </p:txBody>
      </p:sp>
      <p:pic>
        <p:nvPicPr>
          <p:cNvPr id="4102" name="Picture 6" descr="파란색 배경으로 공 벡터 일러스트와 함께 드리블하는 농구 선수 | 프리미엄 벡터">
            <a:extLst>
              <a:ext uri="{FF2B5EF4-FFF2-40B4-BE49-F238E27FC236}">
                <a16:creationId xmlns:a16="http://schemas.microsoft.com/office/drawing/2014/main" id="{7A8CFDBD-F2A2-3DD6-7AFB-DF837A93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2862656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족구 이미지 - Freepik에서 무료 다운로드">
            <a:extLst>
              <a:ext uri="{FF2B5EF4-FFF2-40B4-BE49-F238E27FC236}">
                <a16:creationId xmlns:a16="http://schemas.microsoft.com/office/drawing/2014/main" id="{D6B172F9-B245-553D-4448-675411BF404F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36" y="2862656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테니스 남성 일러스트 ai 다운로드 download tennis men vector download - Urbanbrush">
            <a:extLst>
              <a:ext uri="{FF2B5EF4-FFF2-40B4-BE49-F238E27FC236}">
                <a16:creationId xmlns:a16="http://schemas.microsoft.com/office/drawing/2014/main" id="{1C4CD485-5BB0-C6AF-DBFF-51714F38023A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7711" y="1782656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무료로 다운로드 가능한 탁구 선수 벡터 &amp; 일러스트 | Freepik">
            <a:extLst>
              <a:ext uri="{FF2B5EF4-FFF2-40B4-BE49-F238E27FC236}">
                <a16:creationId xmlns:a16="http://schemas.microsoft.com/office/drawing/2014/main" id="{554068D6-A9A5-0527-175A-55CDE21F7B09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07" y="2862656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2B0961-3028-1BAE-2B59-3DD7A012001A}"/>
              </a:ext>
            </a:extLst>
          </p:cNvPr>
          <p:cNvSpPr txBox="1"/>
          <p:nvPr/>
        </p:nvSpPr>
        <p:spPr>
          <a:xfrm>
            <a:off x="2004289" y="201505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A4A9F5-B440-2C79-3051-EC3871C63D21}"/>
              </a:ext>
            </a:extLst>
          </p:cNvPr>
          <p:cNvGrpSpPr/>
          <p:nvPr/>
        </p:nvGrpSpPr>
        <p:grpSpPr>
          <a:xfrm>
            <a:off x="3840630" y="564658"/>
            <a:ext cx="1080000" cy="1080000"/>
            <a:chOff x="3211023" y="1354340"/>
            <a:chExt cx="1080000" cy="1080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7C82C71-12E2-E451-3FC3-A12AF4917CE7}"/>
                </a:ext>
              </a:extLst>
            </p:cNvPr>
            <p:cNvSpPr/>
            <p:nvPr/>
          </p:nvSpPr>
          <p:spPr>
            <a:xfrm>
              <a:off x="3211023" y="1354340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709E4A-53A6-3E4C-0409-C49F59228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1167" t="8116" r="11399" b="9417"/>
            <a:stretch/>
          </p:blipFill>
          <p:spPr>
            <a:xfrm>
              <a:off x="3275373" y="1426767"/>
              <a:ext cx="951299" cy="962299"/>
            </a:xfrm>
            <a:prstGeom prst="ellipse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9E0852-BBFC-BAFD-502D-17C0D24CEDDC}"/>
              </a:ext>
            </a:extLst>
          </p:cNvPr>
          <p:cNvGrpSpPr/>
          <p:nvPr/>
        </p:nvGrpSpPr>
        <p:grpSpPr>
          <a:xfrm>
            <a:off x="7487711" y="531917"/>
            <a:ext cx="1080000" cy="1080000"/>
            <a:chOff x="3211023" y="1354340"/>
            <a:chExt cx="1080000" cy="108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F59AFC3-5AEB-F864-E882-BC3E90F14E08}"/>
                </a:ext>
              </a:extLst>
            </p:cNvPr>
            <p:cNvSpPr/>
            <p:nvPr/>
          </p:nvSpPr>
          <p:spPr>
            <a:xfrm>
              <a:off x="3211023" y="1354340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357479-3174-5690-E64A-1D7EA724F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1167" t="8116" r="11399" b="9417"/>
            <a:stretch/>
          </p:blipFill>
          <p:spPr>
            <a:xfrm>
              <a:off x="3275373" y="1426767"/>
              <a:ext cx="951299" cy="96229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0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196888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DD018-500A-D826-43EF-0346D94249A4}"/>
              </a:ext>
            </a:extLst>
          </p:cNvPr>
          <p:cNvSpPr/>
          <p:nvPr/>
        </p:nvSpPr>
        <p:spPr>
          <a:xfrm>
            <a:off x="7409293" y="4046488"/>
            <a:ext cx="1773381" cy="498763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소회의실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339DE2-9BB2-AD26-CEC0-408D213C006E}"/>
              </a:ext>
            </a:extLst>
          </p:cNvPr>
          <p:cNvSpPr/>
          <p:nvPr/>
        </p:nvSpPr>
        <p:spPr>
          <a:xfrm>
            <a:off x="4999759" y="3312968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K-</a:t>
            </a:r>
            <a:r>
              <a:rPr lang="ko-KR" altLang="en-US" sz="1600" b="1" dirty="0"/>
              <a:t>아고라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D03C47-F51F-A285-73EE-3E80AD5D11CC}"/>
              </a:ext>
            </a:extLst>
          </p:cNvPr>
          <p:cNvSpPr/>
          <p:nvPr/>
        </p:nvSpPr>
        <p:spPr>
          <a:xfrm>
            <a:off x="4999759" y="4046490"/>
            <a:ext cx="1773381" cy="498763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대회의실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8ADDDD-17DF-76D6-0611-EA8B41C71115}"/>
              </a:ext>
            </a:extLst>
          </p:cNvPr>
          <p:cNvSpPr/>
          <p:nvPr/>
        </p:nvSpPr>
        <p:spPr>
          <a:xfrm>
            <a:off x="9818827" y="4046488"/>
            <a:ext cx="1773381" cy="498763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소회의실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A907A-903B-AFBE-5D40-AAE7364FD9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3" y="2923888"/>
            <a:ext cx="3042000" cy="20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7E1F1-5EE4-2E1E-91CB-BFE431F95671}"/>
              </a:ext>
            </a:extLst>
          </p:cNvPr>
          <p:cNvSpPr txBox="1"/>
          <p:nvPr/>
        </p:nvSpPr>
        <p:spPr>
          <a:xfrm>
            <a:off x="2004289" y="201505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25171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95923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DD018-500A-D826-43EF-0346D94249A4}"/>
              </a:ext>
            </a:extLst>
          </p:cNvPr>
          <p:cNvSpPr/>
          <p:nvPr/>
        </p:nvSpPr>
        <p:spPr>
          <a:xfrm>
            <a:off x="7409293" y="2684413"/>
            <a:ext cx="1773381" cy="498763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소회의실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339DE2-9BB2-AD26-CEC0-408D213C006E}"/>
              </a:ext>
            </a:extLst>
          </p:cNvPr>
          <p:cNvSpPr/>
          <p:nvPr/>
        </p:nvSpPr>
        <p:spPr>
          <a:xfrm>
            <a:off x="4999759" y="1950893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K-</a:t>
            </a:r>
            <a:r>
              <a:rPr lang="ko-KR" altLang="en-US" sz="1600" b="1" dirty="0"/>
              <a:t>아고라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D03C47-F51F-A285-73EE-3E80AD5D11CC}"/>
              </a:ext>
            </a:extLst>
          </p:cNvPr>
          <p:cNvSpPr/>
          <p:nvPr/>
        </p:nvSpPr>
        <p:spPr>
          <a:xfrm>
            <a:off x="4999759" y="2684415"/>
            <a:ext cx="1773381" cy="49876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대회의실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8ADDDD-17DF-76D6-0611-EA8B41C71115}"/>
              </a:ext>
            </a:extLst>
          </p:cNvPr>
          <p:cNvSpPr/>
          <p:nvPr/>
        </p:nvSpPr>
        <p:spPr>
          <a:xfrm>
            <a:off x="9818827" y="2684413"/>
            <a:ext cx="1773381" cy="498763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소회의실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A907A-903B-AFBE-5D40-AAE7364FD9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3" y="1561813"/>
            <a:ext cx="3042000" cy="20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22CDDF-A546-7905-8CE3-A517330D4631}"/>
              </a:ext>
            </a:extLst>
          </p:cNvPr>
          <p:cNvSpPr/>
          <p:nvPr/>
        </p:nvSpPr>
        <p:spPr>
          <a:xfrm>
            <a:off x="5348287" y="3417937"/>
            <a:ext cx="981394" cy="498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5953BB-3FAC-981A-C09E-728E67429A1B}"/>
              </a:ext>
            </a:extLst>
          </p:cNvPr>
          <p:cNvSpPr/>
          <p:nvPr/>
        </p:nvSpPr>
        <p:spPr>
          <a:xfrm>
            <a:off x="5348287" y="4151459"/>
            <a:ext cx="981394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35A336-4F42-B830-9C2E-3F025285A9B8}"/>
              </a:ext>
            </a:extLst>
          </p:cNvPr>
          <p:cNvSpPr/>
          <p:nvPr/>
        </p:nvSpPr>
        <p:spPr>
          <a:xfrm>
            <a:off x="5348287" y="4884981"/>
            <a:ext cx="981394" cy="498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A70ED6-8999-54C1-26E4-52820AC430F2}"/>
              </a:ext>
            </a:extLst>
          </p:cNvPr>
          <p:cNvSpPr/>
          <p:nvPr/>
        </p:nvSpPr>
        <p:spPr>
          <a:xfrm>
            <a:off x="5348287" y="5618503"/>
            <a:ext cx="981394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94CAF-BE61-34F8-B448-39044B1BE646}"/>
              </a:ext>
            </a:extLst>
          </p:cNvPr>
          <p:cNvSpPr txBox="1"/>
          <p:nvPr/>
        </p:nvSpPr>
        <p:spPr>
          <a:xfrm>
            <a:off x="2044120" y="100540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9346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95923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339DE2-9BB2-AD26-CEC0-408D213C006E}"/>
              </a:ext>
            </a:extLst>
          </p:cNvPr>
          <p:cNvSpPr/>
          <p:nvPr/>
        </p:nvSpPr>
        <p:spPr>
          <a:xfrm>
            <a:off x="4999759" y="1950893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K-</a:t>
            </a:r>
            <a:r>
              <a:rPr lang="ko-KR" altLang="en-US" sz="1600" b="1" dirty="0"/>
              <a:t>아고라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D03C47-F51F-A285-73EE-3E80AD5D11CC}"/>
              </a:ext>
            </a:extLst>
          </p:cNvPr>
          <p:cNvSpPr/>
          <p:nvPr/>
        </p:nvSpPr>
        <p:spPr>
          <a:xfrm>
            <a:off x="4999759" y="2684415"/>
            <a:ext cx="1773381" cy="49876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대회의실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A907A-903B-AFBE-5D40-AAE7364FD9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3" y="1561813"/>
            <a:ext cx="3042000" cy="20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22CDDF-A546-7905-8CE3-A517330D4631}"/>
              </a:ext>
            </a:extLst>
          </p:cNvPr>
          <p:cNvSpPr/>
          <p:nvPr/>
        </p:nvSpPr>
        <p:spPr>
          <a:xfrm>
            <a:off x="5348287" y="3417937"/>
            <a:ext cx="981394" cy="498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5953BB-3FAC-981A-C09E-728E67429A1B}"/>
              </a:ext>
            </a:extLst>
          </p:cNvPr>
          <p:cNvSpPr/>
          <p:nvPr/>
        </p:nvSpPr>
        <p:spPr>
          <a:xfrm>
            <a:off x="5348287" y="4151459"/>
            <a:ext cx="981394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35A336-4F42-B830-9C2E-3F025285A9B8}"/>
              </a:ext>
            </a:extLst>
          </p:cNvPr>
          <p:cNvSpPr/>
          <p:nvPr/>
        </p:nvSpPr>
        <p:spPr>
          <a:xfrm>
            <a:off x="5348287" y="4884981"/>
            <a:ext cx="981394" cy="498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A70ED6-8999-54C1-26E4-52820AC430F2}"/>
              </a:ext>
            </a:extLst>
          </p:cNvPr>
          <p:cNvSpPr/>
          <p:nvPr/>
        </p:nvSpPr>
        <p:spPr>
          <a:xfrm>
            <a:off x="5348287" y="5618503"/>
            <a:ext cx="981394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A753F2-5238-95B5-43A4-B54DA26E8BF9}"/>
              </a:ext>
            </a:extLst>
          </p:cNvPr>
          <p:cNvSpPr/>
          <p:nvPr/>
        </p:nvSpPr>
        <p:spPr>
          <a:xfrm>
            <a:off x="7370585" y="4151459"/>
            <a:ext cx="981394" cy="498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22FC7-1C2C-D111-38B0-153A3F5D5581}"/>
              </a:ext>
            </a:extLst>
          </p:cNvPr>
          <p:cNvSpPr txBox="1"/>
          <p:nvPr/>
        </p:nvSpPr>
        <p:spPr>
          <a:xfrm>
            <a:off x="7283993" y="3859246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95828-A789-6886-881B-B0A2C6E9042C}"/>
              </a:ext>
            </a:extLst>
          </p:cNvPr>
          <p:cNvSpPr txBox="1"/>
          <p:nvPr/>
        </p:nvSpPr>
        <p:spPr>
          <a:xfrm>
            <a:off x="2044120" y="100540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21329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80922-889C-39F1-9C0D-48DC8C791DF3}"/>
              </a:ext>
            </a:extLst>
          </p:cNvPr>
          <p:cNvSpPr txBox="1"/>
          <p:nvPr/>
        </p:nvSpPr>
        <p:spPr>
          <a:xfrm>
            <a:off x="628072" y="498763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/>
              <a:t>시설 예약</a:t>
            </a:r>
          </a:p>
        </p:txBody>
      </p:sp>
      <p:pic>
        <p:nvPicPr>
          <p:cNvPr id="1026" name="Picture 2" descr="경기대학교 - 나무위키">
            <a:extLst>
              <a:ext uri="{FF2B5EF4-FFF2-40B4-BE49-F238E27FC236}">
                <a16:creationId xmlns:a16="http://schemas.microsoft.com/office/drawing/2014/main" id="{63F6F2F7-E141-CAEF-9F06-F08DA700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3" y="959238"/>
            <a:ext cx="54301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339DE2-9BB2-AD26-CEC0-408D213C006E}"/>
              </a:ext>
            </a:extLst>
          </p:cNvPr>
          <p:cNvSpPr/>
          <p:nvPr/>
        </p:nvSpPr>
        <p:spPr>
          <a:xfrm>
            <a:off x="4999759" y="1950893"/>
            <a:ext cx="1773381" cy="49876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K-</a:t>
            </a:r>
            <a:r>
              <a:rPr lang="ko-KR" altLang="en-US" sz="1600" b="1" dirty="0"/>
              <a:t>아고라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D03C47-F51F-A285-73EE-3E80AD5D11CC}"/>
              </a:ext>
            </a:extLst>
          </p:cNvPr>
          <p:cNvSpPr/>
          <p:nvPr/>
        </p:nvSpPr>
        <p:spPr>
          <a:xfrm>
            <a:off x="4999759" y="2684415"/>
            <a:ext cx="1773381" cy="49876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대회의실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A907A-903B-AFBE-5D40-AAE7364FD9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3" y="1561813"/>
            <a:ext cx="3042000" cy="20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22CDDF-A546-7905-8CE3-A517330D4631}"/>
              </a:ext>
            </a:extLst>
          </p:cNvPr>
          <p:cNvSpPr/>
          <p:nvPr/>
        </p:nvSpPr>
        <p:spPr>
          <a:xfrm>
            <a:off x="5348287" y="3417937"/>
            <a:ext cx="981394" cy="498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5953BB-3FAC-981A-C09E-728E67429A1B}"/>
              </a:ext>
            </a:extLst>
          </p:cNvPr>
          <p:cNvSpPr/>
          <p:nvPr/>
        </p:nvSpPr>
        <p:spPr>
          <a:xfrm>
            <a:off x="5348287" y="4151459"/>
            <a:ext cx="981394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35A336-4F42-B830-9C2E-3F025285A9B8}"/>
              </a:ext>
            </a:extLst>
          </p:cNvPr>
          <p:cNvSpPr/>
          <p:nvPr/>
        </p:nvSpPr>
        <p:spPr>
          <a:xfrm>
            <a:off x="5348287" y="4884981"/>
            <a:ext cx="981394" cy="498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A70ED6-8999-54C1-26E4-52820AC430F2}"/>
              </a:ext>
            </a:extLst>
          </p:cNvPr>
          <p:cNvSpPr/>
          <p:nvPr/>
        </p:nvSpPr>
        <p:spPr>
          <a:xfrm>
            <a:off x="5348287" y="5618503"/>
            <a:ext cx="981394" cy="49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12:00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A753F2-5238-95B5-43A4-B54DA26E8BF9}"/>
              </a:ext>
            </a:extLst>
          </p:cNvPr>
          <p:cNvSpPr/>
          <p:nvPr/>
        </p:nvSpPr>
        <p:spPr>
          <a:xfrm>
            <a:off x="7370585" y="4151459"/>
            <a:ext cx="981394" cy="498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22FC7-1C2C-D111-38B0-153A3F5D5581}"/>
              </a:ext>
            </a:extLst>
          </p:cNvPr>
          <p:cNvSpPr txBox="1"/>
          <p:nvPr/>
        </p:nvSpPr>
        <p:spPr>
          <a:xfrm>
            <a:off x="7283993" y="3859246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A00F6-5309-ED5A-98D1-04F78CFF5A1C}"/>
              </a:ext>
            </a:extLst>
          </p:cNvPr>
          <p:cNvSpPr txBox="1"/>
          <p:nvPr/>
        </p:nvSpPr>
        <p:spPr>
          <a:xfrm>
            <a:off x="2044120" y="1005404"/>
            <a:ext cx="391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408092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383</Words>
  <Application>Microsoft Macintosh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김민상</cp:lastModifiedBy>
  <cp:revision>22</cp:revision>
  <dcterms:created xsi:type="dcterms:W3CDTF">2023-11-18T18:09:47Z</dcterms:created>
  <dcterms:modified xsi:type="dcterms:W3CDTF">2023-11-21T16:52:59Z</dcterms:modified>
</cp:coreProperties>
</file>