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gi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gi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95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94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98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97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98.png"/><Relationship Id="rId21" Type="http://schemas.openxmlformats.org/officeDocument/2006/relationships/image" Target="../media/image137.png"/><Relationship Id="rId7" Type="http://schemas.openxmlformats.org/officeDocument/2006/relationships/image" Target="../media/image95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97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27.png"/><Relationship Id="rId5" Type="http://schemas.openxmlformats.org/officeDocument/2006/relationships/image" Target="../media/image123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2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3" Type="http://schemas.openxmlformats.org/officeDocument/2006/relationships/image" Target="../media/image141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62.png"/><Relationship Id="rId2" Type="http://schemas.openxmlformats.org/officeDocument/2006/relationships/image" Target="../media/image140.png"/><Relationship Id="rId16" Type="http://schemas.openxmlformats.org/officeDocument/2006/relationships/image" Target="../media/image1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72.png"/><Relationship Id="rId5" Type="http://schemas.openxmlformats.org/officeDocument/2006/relationships/image" Target="../media/image143.png"/><Relationship Id="rId15" Type="http://schemas.openxmlformats.org/officeDocument/2006/relationships/image" Target="../media/image176.png"/><Relationship Id="rId10" Type="http://schemas.openxmlformats.org/officeDocument/2006/relationships/image" Target="../media/image171.png"/><Relationship Id="rId4" Type="http://schemas.openxmlformats.org/officeDocument/2006/relationships/image" Target="../media/image142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5" Type="http://schemas.openxmlformats.org/officeDocument/2006/relationships/image" Target="../media/image181.png"/><Relationship Id="rId10" Type="http://schemas.openxmlformats.org/officeDocument/2006/relationships/image" Target="../media/image186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gif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gif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gif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gif"/><Relationship Id="rId8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2.png"/><Relationship Id="rId9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74.png"/><Relationship Id="rId5" Type="http://schemas.openxmlformats.org/officeDocument/2006/relationships/image" Target="../media/image30.png"/><Relationship Id="rId10" Type="http://schemas.openxmlformats.org/officeDocument/2006/relationships/image" Target="../media/image73.png"/><Relationship Id="rId4" Type="http://schemas.openxmlformats.org/officeDocument/2006/relationships/image" Target="../media/image2.png"/><Relationship Id="rId9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0.png"/><Relationship Id="rId7" Type="http://schemas.openxmlformats.org/officeDocument/2006/relationships/image" Target="../media/image72.png"/><Relationship Id="rId12" Type="http://schemas.openxmlformats.org/officeDocument/2006/relationships/image" Target="../media/image80.gi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9.gif"/><Relationship Id="rId5" Type="http://schemas.openxmlformats.org/officeDocument/2006/relationships/image" Target="../media/image70.png"/><Relationship Id="rId10" Type="http://schemas.openxmlformats.org/officeDocument/2006/relationships/image" Target="../media/image78.gif"/><Relationship Id="rId4" Type="http://schemas.openxmlformats.org/officeDocument/2006/relationships/image" Target="../media/image31.png"/><Relationship Id="rId9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29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85.png"/><Relationship Id="rId5" Type="http://schemas.openxmlformats.org/officeDocument/2006/relationships/image" Target="../media/image61.png"/><Relationship Id="rId10" Type="http://schemas.openxmlformats.org/officeDocument/2006/relationships/image" Target="../media/image84.png"/><Relationship Id="rId4" Type="http://schemas.openxmlformats.org/officeDocument/2006/relationships/image" Target="../media/image2.png"/><Relationship Id="rId9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9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92.png"/><Relationship Id="rId5" Type="http://schemas.openxmlformats.org/officeDocument/2006/relationships/image" Target="../media/image30.png"/><Relationship Id="rId10" Type="http://schemas.openxmlformats.org/officeDocument/2006/relationships/image" Target="../media/image91.png"/><Relationship Id="rId4" Type="http://schemas.openxmlformats.org/officeDocument/2006/relationships/image" Target="../media/image2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5.png"/><Relationship Id="rId10" Type="http://schemas.openxmlformats.org/officeDocument/2006/relationships/image" Target="../media/image103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46564"/>
            <a:ext cx="18285714" cy="4839151"/>
            <a:chOff x="0" y="5446564"/>
            <a:chExt cx="18285714" cy="483915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6220528"/>
              <a:ext cx="18285714" cy="4065186"/>
              <a:chOff x="0" y="6220528"/>
              <a:chExt cx="18285714" cy="406518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6220528"/>
                <a:ext cx="18285714" cy="406518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5446564"/>
              <a:ext cx="18285714" cy="1092304"/>
              <a:chOff x="0" y="5446564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5446564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58567" y="616508"/>
            <a:ext cx="3720521" cy="1814934"/>
            <a:chOff x="1058567" y="616508"/>
            <a:chExt cx="3720521" cy="1814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567" y="616508"/>
              <a:ext cx="3720521" cy="18149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25990" y="8503209"/>
            <a:ext cx="4732416" cy="1245986"/>
            <a:chOff x="6925990" y="8503209"/>
            <a:chExt cx="4732416" cy="124598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925990" y="8503209"/>
              <a:ext cx="4433735" cy="884947"/>
              <a:chOff x="6925990" y="8503209"/>
              <a:chExt cx="4433735" cy="88494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50840" y="8095741"/>
                <a:ext cx="8867470" cy="1769895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25990" y="8503209"/>
                <a:ext cx="4433735" cy="88494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972833" y="8800378"/>
              <a:ext cx="557149" cy="882153"/>
              <a:chOff x="10972833" y="8800378"/>
              <a:chExt cx="557149" cy="88215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140000">
                <a:off x="10771702" y="8384465"/>
                <a:ext cx="1114298" cy="1764306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140000">
                <a:off x="10972833" y="8800378"/>
                <a:ext cx="557149" cy="88215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3623" y="8408299"/>
              <a:ext cx="2945800" cy="11372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" y="1331204"/>
            <a:ext cx="14933333" cy="6792720"/>
            <a:chOff x="1676190" y="1331204"/>
            <a:chExt cx="14933333" cy="67927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750449" y="-2031569"/>
              <a:ext cx="29866667" cy="1358544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6190" y="1331204"/>
              <a:ext cx="14933333" cy="679272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20162" y="1396401"/>
            <a:ext cx="10432219" cy="301941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917852" y="1595757"/>
            <a:ext cx="4035564" cy="1968617"/>
            <a:chOff x="13917852" y="1595757"/>
            <a:chExt cx="4035564" cy="196861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17852" y="1595757"/>
              <a:ext cx="4035564" cy="19686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086326" y="6610050"/>
            <a:ext cx="3839663" cy="538160"/>
            <a:chOff x="3086326" y="6610050"/>
            <a:chExt cx="3839663" cy="53816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4549" y="6372901"/>
              <a:ext cx="7679327" cy="107631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86326" y="6610050"/>
              <a:ext cx="3839663" cy="53816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048229" y="6686239"/>
            <a:ext cx="3550177" cy="47374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406304" y="6307294"/>
            <a:ext cx="3234712" cy="605512"/>
            <a:chOff x="11406304" y="6307294"/>
            <a:chExt cx="3234712" cy="60551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31765" y="6040465"/>
              <a:ext cx="6469424" cy="121102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06304" y="6307294"/>
              <a:ext cx="3234712" cy="60551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03429" y="6414506"/>
            <a:ext cx="2185320" cy="47374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37098" y="5786609"/>
            <a:ext cx="1539460" cy="153946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282620" y="5894031"/>
            <a:ext cx="1432038" cy="14320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714658" y="5845183"/>
            <a:ext cx="1529734" cy="15297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C1874A-630D-CD7A-3013-3F24BAC59BA9}"/>
              </a:ext>
            </a:extLst>
          </p:cNvPr>
          <p:cNvSpPr/>
          <p:nvPr/>
        </p:nvSpPr>
        <p:spPr>
          <a:xfrm>
            <a:off x="7086600" y="5981700"/>
            <a:ext cx="4267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2" name="그룹 1012"/>
          <p:cNvGrpSpPr/>
          <p:nvPr/>
        </p:nvGrpSpPr>
        <p:grpSpPr>
          <a:xfrm>
            <a:off x="2940796" y="2773545"/>
            <a:ext cx="14008664" cy="5326546"/>
            <a:chOff x="2940796" y="2773545"/>
            <a:chExt cx="14008664" cy="532654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40796" y="3805642"/>
              <a:ext cx="6104909" cy="3118308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7497331" y="2773545"/>
              <a:ext cx="9452129" cy="5326546"/>
              <a:chOff x="7497331" y="2773545"/>
              <a:chExt cx="9452129" cy="532654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497331" y="2773545"/>
                <a:ext cx="9452129" cy="5326546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128806" y="3245836"/>
                <a:ext cx="1070289" cy="1070289"/>
              </a:xfrm>
              <a:prstGeom prst="rect">
                <a:avLst/>
              </a:prstGeom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AE9240F-2282-B3BE-E279-8C420E6BB17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829300"/>
            <a:ext cx="1524000" cy="152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F74D84-3BD7-EAB5-833E-1C31F6C8182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05500"/>
            <a:ext cx="1524000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6EC8F1-6481-E79E-439D-9E9F52EA38A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5905500"/>
            <a:ext cx="1524000" cy="1524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2A9AF8-C95F-8E55-3094-92F876844C7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576" y="3009900"/>
            <a:ext cx="1264024" cy="12640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58628" y="2841431"/>
            <a:ext cx="3027086" cy="1476665"/>
            <a:chOff x="15258628" y="2841431"/>
            <a:chExt cx="3027086" cy="1476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8628" y="2841431"/>
              <a:ext cx="3027086" cy="1476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86874" y="726451"/>
            <a:ext cx="3988270" cy="1945546"/>
            <a:chOff x="4986874" y="726451"/>
            <a:chExt cx="3988270" cy="19455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6874" y="726451"/>
              <a:ext cx="3988270" cy="19455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5747248"/>
            <a:ext cx="18285714" cy="4538466"/>
            <a:chOff x="0" y="5747248"/>
            <a:chExt cx="18285714" cy="45384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0" y="6349205"/>
              <a:ext cx="18285714" cy="3936509"/>
              <a:chOff x="0" y="6349205"/>
              <a:chExt cx="18285714" cy="39365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6349205"/>
                <a:ext cx="18285714" cy="393650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0" y="5747248"/>
              <a:ext cx="18285714" cy="1092304"/>
              <a:chOff x="0" y="5747248"/>
              <a:chExt cx="18285714" cy="109230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5747248"/>
                <a:ext cx="18285714" cy="1092304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322" y="-161868"/>
            <a:ext cx="4927690" cy="230922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8849" y="1744939"/>
            <a:ext cx="4244738" cy="4717908"/>
            <a:chOff x="1068849" y="1744939"/>
            <a:chExt cx="4244738" cy="471790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68849" y="1744939"/>
              <a:ext cx="4244738" cy="4717908"/>
              <a:chOff x="1068849" y="1744939"/>
              <a:chExt cx="4244738" cy="471790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003495" y="-572039"/>
                <a:ext cx="8489477" cy="9435816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68849" y="1744939"/>
                <a:ext cx="4244738" cy="471790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26891" y="2725957"/>
              <a:ext cx="3420082" cy="3316924"/>
              <a:chOff x="1526891" y="2725957"/>
              <a:chExt cx="3420082" cy="331692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26891" y="2725957"/>
                <a:ext cx="3420082" cy="331692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5707" y="1513832"/>
              <a:ext cx="2800204" cy="17652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58276" y="5188571"/>
            <a:ext cx="4899018" cy="4717908"/>
            <a:chOff x="3458276" y="5188571"/>
            <a:chExt cx="4899018" cy="471790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112556" y="5188571"/>
              <a:ext cx="4244738" cy="4717908"/>
              <a:chOff x="4112556" y="5188571"/>
              <a:chExt cx="4244738" cy="471790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40212" y="2871594"/>
                <a:ext cx="8489477" cy="9435816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112556" y="5188571"/>
                <a:ext cx="4244738" cy="4717908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15747" y="4957855"/>
              <a:ext cx="3153968" cy="168545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4332922" y="6631335"/>
              <a:ext cx="3770764" cy="2519278"/>
              <a:chOff x="4332922" y="6631335"/>
              <a:chExt cx="3770764" cy="2519278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332922" y="6631335"/>
                <a:ext cx="3770764" cy="2519278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505041" y="1699225"/>
            <a:ext cx="4641023" cy="4751809"/>
            <a:chOff x="6505041" y="1699225"/>
            <a:chExt cx="4641023" cy="475180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901326" y="1724080"/>
              <a:ext cx="4244738" cy="4726954"/>
              <a:chOff x="6901326" y="1724080"/>
              <a:chExt cx="4244738" cy="472695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828982" y="-597421"/>
                <a:ext cx="8489477" cy="9453908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901326" y="1724080"/>
                <a:ext cx="4244738" cy="472695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466405" y="2680242"/>
              <a:ext cx="3114580" cy="3437833"/>
              <a:chOff x="7466405" y="2680242"/>
              <a:chExt cx="3114580" cy="343783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466405" y="2680242"/>
                <a:ext cx="3114580" cy="3437833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62513" y="1456696"/>
              <a:ext cx="3441910" cy="168545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587551" y="5211429"/>
            <a:ext cx="4747628" cy="4726954"/>
            <a:chOff x="9587551" y="5211429"/>
            <a:chExt cx="4747628" cy="472695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090441" y="5211429"/>
              <a:ext cx="4244738" cy="4726954"/>
              <a:chOff x="10090441" y="5211429"/>
              <a:chExt cx="4244738" cy="472695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018097" y="2889928"/>
                <a:ext cx="8489477" cy="9453908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90441" y="5211429"/>
                <a:ext cx="4244738" cy="472695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0273980" y="6708852"/>
              <a:ext cx="3923374" cy="2654775"/>
              <a:chOff x="10273980" y="6708852"/>
              <a:chExt cx="3923374" cy="26547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273980" y="6708852"/>
                <a:ext cx="3923374" cy="2654775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45023" y="4995715"/>
              <a:ext cx="3272644" cy="169859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679850" y="1699225"/>
            <a:ext cx="4537015" cy="4726954"/>
            <a:chOff x="12679850" y="1699225"/>
            <a:chExt cx="4537015" cy="4726954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2972127" y="1699225"/>
              <a:ext cx="4244738" cy="4726954"/>
              <a:chOff x="12972127" y="1699225"/>
              <a:chExt cx="4244738" cy="472695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99783" y="-622276"/>
                <a:ext cx="8489477" cy="9453908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972127" y="1699225"/>
                <a:ext cx="4244738" cy="4726954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437321" y="1502410"/>
              <a:ext cx="3321539" cy="1695097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13165236" y="3059472"/>
              <a:ext cx="3904235" cy="2608675"/>
              <a:chOff x="13165236" y="3059472"/>
              <a:chExt cx="3904235" cy="2608675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165236" y="3059472"/>
                <a:ext cx="3904235" cy="260867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47248"/>
            <a:ext cx="18285714" cy="4538466"/>
            <a:chOff x="0" y="5747248"/>
            <a:chExt cx="18285714" cy="45384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6349205"/>
              <a:ext cx="18285714" cy="3936509"/>
              <a:chOff x="0" y="6349205"/>
              <a:chExt cx="18285714" cy="393650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6349205"/>
                <a:ext cx="18285714" cy="39365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5747248"/>
              <a:ext cx="18285714" cy="1092304"/>
              <a:chOff x="0" y="5747248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5747248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285350" y="3428093"/>
            <a:ext cx="6511433" cy="5536731"/>
            <a:chOff x="10285350" y="3428093"/>
            <a:chExt cx="6511433" cy="55367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2260" y="687104"/>
              <a:ext cx="13022865" cy="11073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5350" y="3428093"/>
              <a:ext cx="6511433" cy="55367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73896" y="3428093"/>
            <a:ext cx="6511433" cy="5536731"/>
            <a:chOff x="1673896" y="3428093"/>
            <a:chExt cx="6511433" cy="55367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49195" y="687104"/>
              <a:ext cx="13022865" cy="1107346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3896" y="3428093"/>
              <a:ext cx="6511433" cy="55367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58628" y="2841431"/>
            <a:ext cx="3027086" cy="1476665"/>
            <a:chOff x="15258628" y="2841431"/>
            <a:chExt cx="3027086" cy="14766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58628" y="2841431"/>
              <a:ext cx="3027086" cy="14766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86874" y="726451"/>
            <a:ext cx="3988270" cy="1945546"/>
            <a:chOff x="4986874" y="726451"/>
            <a:chExt cx="3988270" cy="19455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6874" y="726451"/>
              <a:ext cx="3988270" cy="194554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83876" y="1084305"/>
            <a:ext cx="10688611" cy="249773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606465" y="3099993"/>
            <a:ext cx="2519356" cy="685182"/>
            <a:chOff x="3606465" y="3099993"/>
            <a:chExt cx="2519356" cy="68518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3606465" y="3099993"/>
              <a:ext cx="2519356" cy="685182"/>
              <a:chOff x="3606465" y="3099993"/>
              <a:chExt cx="2519356" cy="68518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379088" y="2784505"/>
                <a:ext cx="5038711" cy="1370364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06465" y="3099993"/>
                <a:ext cx="2519356" cy="685182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70377" y="3159273"/>
              <a:ext cx="1567966" cy="5710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85350" y="3428093"/>
            <a:ext cx="6511433" cy="5536731"/>
            <a:chOff x="10285350" y="3428093"/>
            <a:chExt cx="6511433" cy="553673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2260" y="687104"/>
              <a:ext cx="13022865" cy="11073463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5350" y="3428093"/>
              <a:ext cx="6511433" cy="55367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67299" y="5232752"/>
            <a:ext cx="1696499" cy="1696499"/>
            <a:chOff x="2367299" y="5232752"/>
            <a:chExt cx="1696499" cy="169649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7299" y="5232752"/>
              <a:ext cx="1696499" cy="169649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44283" y="4126146"/>
            <a:ext cx="2556489" cy="255648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373626" y="2940648"/>
            <a:ext cx="2166056" cy="216605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404515" y="4676661"/>
            <a:ext cx="2104280" cy="210428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404515" y="6350899"/>
            <a:ext cx="2104280" cy="21042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765975" y="3961525"/>
            <a:ext cx="3030827" cy="1581713"/>
            <a:chOff x="10765975" y="3961525"/>
            <a:chExt cx="3030827" cy="158171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65975" y="3961525"/>
              <a:ext cx="3030827" cy="158171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252270" y="5983074"/>
            <a:ext cx="1559976" cy="873587"/>
            <a:chOff x="12252270" y="5983074"/>
            <a:chExt cx="1559976" cy="87358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52270" y="5983074"/>
              <a:ext cx="1559976" cy="87358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966747" y="6005324"/>
            <a:ext cx="923927" cy="923927"/>
            <a:chOff x="10966747" y="6005324"/>
            <a:chExt cx="923927" cy="92392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66747" y="6005324"/>
              <a:ext cx="923927" cy="92392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890674" y="7474967"/>
            <a:ext cx="1083028" cy="1083028"/>
            <a:chOff x="11890674" y="7474967"/>
            <a:chExt cx="1083028" cy="108302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90674" y="7474967"/>
              <a:ext cx="1083028" cy="108302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487981" y="5544133"/>
            <a:ext cx="1073738" cy="1073738"/>
            <a:chOff x="4487981" y="5544133"/>
            <a:chExt cx="1073738" cy="107373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87981" y="5544133"/>
              <a:ext cx="1073738" cy="107373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18548" y="4387816"/>
            <a:ext cx="443491" cy="443491"/>
            <a:chOff x="14018548" y="4387816"/>
            <a:chExt cx="443491" cy="44349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018548" y="4387816"/>
              <a:ext cx="443491" cy="44349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987660" y="6196459"/>
            <a:ext cx="443491" cy="443491"/>
            <a:chOff x="13987660" y="6196459"/>
            <a:chExt cx="443491" cy="44349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87660" y="6196459"/>
              <a:ext cx="443491" cy="44349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018548" y="7825624"/>
            <a:ext cx="443491" cy="443491"/>
            <a:chOff x="14018548" y="7825624"/>
            <a:chExt cx="443491" cy="443491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018548" y="7825624"/>
              <a:ext cx="443491" cy="44349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281388" y="3130881"/>
            <a:ext cx="2519356" cy="685182"/>
            <a:chOff x="12281388" y="3130881"/>
            <a:chExt cx="2519356" cy="685182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2281388" y="3130881"/>
              <a:ext cx="2519356" cy="685182"/>
              <a:chOff x="12281388" y="3130881"/>
              <a:chExt cx="2519356" cy="685182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054011" y="2815393"/>
                <a:ext cx="5038711" cy="1370364"/>
              </a:xfrm>
              <a:prstGeom prst="rect">
                <a:avLst/>
              </a:prstGeom>
            </p:spPr>
          </p:pic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2281388" y="3130881"/>
                <a:ext cx="2519356" cy="685182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45335" y="3167001"/>
              <a:ext cx="1567966" cy="594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BED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47248"/>
            <a:ext cx="18285714" cy="4538466"/>
            <a:chOff x="0" y="5747248"/>
            <a:chExt cx="18285714" cy="45384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6349205"/>
              <a:ext cx="18285714" cy="3936509"/>
              <a:chOff x="0" y="6349205"/>
              <a:chExt cx="18285714" cy="393650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6349205"/>
                <a:ext cx="18285714" cy="39365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5747248"/>
              <a:ext cx="18285714" cy="1092304"/>
              <a:chOff x="0" y="5747248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5747248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9729" y="2433977"/>
            <a:ext cx="3482976" cy="1699055"/>
            <a:chOff x="1089729" y="2433977"/>
            <a:chExt cx="3482976" cy="16990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729" y="2433977"/>
              <a:ext cx="3482976" cy="16990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93962" y="760065"/>
            <a:ext cx="2565408" cy="1251450"/>
            <a:chOff x="13293962" y="760065"/>
            <a:chExt cx="2565408" cy="12514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3962" y="760065"/>
              <a:ext cx="2565408" cy="12514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78457" y="3346653"/>
            <a:ext cx="1991617" cy="971545"/>
            <a:chOff x="15478457" y="3346653"/>
            <a:chExt cx="1991617" cy="9715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78457" y="3346653"/>
              <a:ext cx="1991617" cy="9715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8315" y="2011515"/>
            <a:ext cx="15429084" cy="7312564"/>
            <a:chOff x="1428315" y="2011515"/>
            <a:chExt cx="15429084" cy="73125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243136" y="-1608610"/>
              <a:ext cx="30858167" cy="1462512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315" y="2011515"/>
              <a:ext cx="15429084" cy="73125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13741" y="2701471"/>
            <a:ext cx="6812906" cy="2670047"/>
            <a:chOff x="9413741" y="2701471"/>
            <a:chExt cx="6812906" cy="267004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13741" y="2701471"/>
              <a:ext cx="6812906" cy="2670047"/>
              <a:chOff x="9413741" y="2701471"/>
              <a:chExt cx="6812906" cy="267004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38755" y="1392852"/>
                <a:ext cx="13625812" cy="5340094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413741" y="2701471"/>
                <a:ext cx="6812906" cy="267004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388024" y="2974299"/>
              <a:ext cx="1519752" cy="1519752"/>
              <a:chOff x="14388024" y="2974299"/>
              <a:chExt cx="1519752" cy="151975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388024" y="2974299"/>
                <a:ext cx="1519752" cy="1519752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27743" y="2937070"/>
              <a:ext cx="2152116" cy="61038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23059" y="3514401"/>
              <a:ext cx="4274710" cy="17004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961003" y="5880650"/>
            <a:ext cx="6756595" cy="2135831"/>
            <a:chOff x="1961003" y="5880650"/>
            <a:chExt cx="6756595" cy="213583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961003" y="5880650"/>
              <a:ext cx="6756595" cy="2135831"/>
              <a:chOff x="1961003" y="5880650"/>
              <a:chExt cx="6756595" cy="213583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-1392124" y="4833856"/>
                <a:ext cx="13513190" cy="4271661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961003" y="5880650"/>
                <a:ext cx="6756595" cy="213583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178575" y="6075172"/>
              <a:ext cx="1526249" cy="1526249"/>
              <a:chOff x="2178575" y="6075172"/>
              <a:chExt cx="1526249" cy="152624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178575" y="6075172"/>
                <a:ext cx="1526249" cy="152624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48307" y="6043822"/>
              <a:ext cx="2170097" cy="612793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66565" y="6624055"/>
              <a:ext cx="5005933" cy="14011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961003" y="2682423"/>
            <a:ext cx="6756595" cy="2422338"/>
            <a:chOff x="1961003" y="2682423"/>
            <a:chExt cx="6756595" cy="242233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961003" y="2682423"/>
              <a:ext cx="6756595" cy="2422338"/>
              <a:chOff x="1961003" y="2682423"/>
              <a:chExt cx="6756595" cy="242233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-1388747" y="1495209"/>
                <a:ext cx="13513190" cy="4844677"/>
              </a:xfrm>
              <a:prstGeom prst="rect">
                <a:avLst/>
              </a:prstGeom>
            </p:spPr>
          </p:pic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961003" y="2682423"/>
                <a:ext cx="6756595" cy="242233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2177649" y="2916229"/>
              <a:ext cx="1528312" cy="1528312"/>
              <a:chOff x="2177649" y="2916229"/>
              <a:chExt cx="1528312" cy="152831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177649" y="2916229"/>
                <a:ext cx="1528312" cy="1528312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66230" y="2879000"/>
              <a:ext cx="2126821" cy="610383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10457" y="3546659"/>
              <a:ext cx="3967187" cy="1394901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0321" y="-161869"/>
            <a:ext cx="5326672" cy="230819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413741" y="5927027"/>
            <a:ext cx="6887313" cy="2255534"/>
            <a:chOff x="9413741" y="5927027"/>
            <a:chExt cx="6887313" cy="2255534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413741" y="5927027"/>
              <a:ext cx="6887313" cy="2255534"/>
              <a:chOff x="9413741" y="5927027"/>
              <a:chExt cx="6887313" cy="225553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996667" y="4821565"/>
                <a:ext cx="13774625" cy="4511068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9413741" y="5927027"/>
                <a:ext cx="6887313" cy="225553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4543602" y="6271565"/>
              <a:ext cx="1431732" cy="1431732"/>
              <a:chOff x="14543602" y="6271565"/>
              <a:chExt cx="1431732" cy="143173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543602" y="6271565"/>
                <a:ext cx="1431732" cy="1431732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596395" y="6220416"/>
              <a:ext cx="2031916" cy="577935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573483" y="6755232"/>
              <a:ext cx="4971647" cy="1027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ED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47248"/>
            <a:ext cx="18285714" cy="4538466"/>
            <a:chOff x="0" y="5747248"/>
            <a:chExt cx="18285714" cy="45384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6349205"/>
              <a:ext cx="18285714" cy="3936509"/>
              <a:chOff x="0" y="6349205"/>
              <a:chExt cx="18285714" cy="393650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6349205"/>
                <a:ext cx="18285714" cy="39365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5747248"/>
              <a:ext cx="18285714" cy="1092304"/>
              <a:chOff x="0" y="5747248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5747248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9729" y="2433977"/>
            <a:ext cx="3482976" cy="1699055"/>
            <a:chOff x="1089729" y="2433977"/>
            <a:chExt cx="3482976" cy="16990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729" y="2433977"/>
              <a:ext cx="3482976" cy="16990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93962" y="760065"/>
            <a:ext cx="2565408" cy="1251450"/>
            <a:chOff x="13293962" y="760065"/>
            <a:chExt cx="2565408" cy="12514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3962" y="760065"/>
              <a:ext cx="2565408" cy="12514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78457" y="3346653"/>
            <a:ext cx="1991617" cy="971545"/>
            <a:chOff x="15478457" y="3346653"/>
            <a:chExt cx="1991617" cy="9715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78457" y="3346653"/>
              <a:ext cx="1991617" cy="9715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8315" y="2978882"/>
            <a:ext cx="15429084" cy="5536731"/>
            <a:chOff x="1428315" y="2978882"/>
            <a:chExt cx="15429084" cy="55367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253600" y="237893"/>
              <a:ext cx="30858167" cy="11073463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315" y="2978882"/>
              <a:ext cx="15429084" cy="55367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3190" y="4683879"/>
            <a:ext cx="6494035" cy="2126739"/>
            <a:chOff x="2273190" y="4683879"/>
            <a:chExt cx="6494035" cy="212673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273190" y="4683879"/>
              <a:ext cx="6494035" cy="2126739"/>
              <a:chOff x="2273190" y="4683879"/>
              <a:chExt cx="6494035" cy="212673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948763" y="3641541"/>
                <a:ext cx="12988070" cy="4253478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73190" y="4683879"/>
                <a:ext cx="6494035" cy="212673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489836" y="4968337"/>
              <a:ext cx="1522025" cy="1522025"/>
              <a:chOff x="2489836" y="4968337"/>
              <a:chExt cx="1522025" cy="152202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489836" y="4968337"/>
                <a:ext cx="1522025" cy="152202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9264" y="4927762"/>
              <a:ext cx="2238007" cy="61791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26967" y="5487398"/>
              <a:ext cx="4447614" cy="10226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80231" y="4683879"/>
            <a:ext cx="6494035" cy="2126739"/>
            <a:chOff x="9980231" y="4683879"/>
            <a:chExt cx="6494035" cy="212673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980231" y="4683879"/>
              <a:ext cx="6494035" cy="2126739"/>
              <a:chOff x="9980231" y="4683879"/>
              <a:chExt cx="6494035" cy="212673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758278" y="3641541"/>
                <a:ext cx="12988070" cy="4253478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980231" y="4683879"/>
                <a:ext cx="6494035" cy="212673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196877" y="4902632"/>
              <a:ext cx="1522025" cy="1522025"/>
              <a:chOff x="10196877" y="4902632"/>
              <a:chExt cx="1522025" cy="152202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196877" y="4902632"/>
                <a:ext cx="1522025" cy="1522025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77733" y="4835608"/>
              <a:ext cx="2209459" cy="617917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80808" y="5412104"/>
              <a:ext cx="4143624" cy="102468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321" y="-161869"/>
            <a:ext cx="5326672" cy="23081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C2D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815532" y="547571"/>
            <a:ext cx="3061505" cy="1493455"/>
            <a:chOff x="14815532" y="547571"/>
            <a:chExt cx="3061505" cy="1493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5532" y="547571"/>
              <a:ext cx="3061505" cy="1493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48" y="4261866"/>
            <a:ext cx="18285714" cy="6023848"/>
            <a:chOff x="19048" y="4261866"/>
            <a:chExt cx="18285714" cy="60238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048" y="4863823"/>
              <a:ext cx="18285714" cy="5421891"/>
              <a:chOff x="19048" y="4863823"/>
              <a:chExt cx="18285714" cy="542189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048" y="4863823"/>
                <a:ext cx="18285714" cy="54218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9048" y="4261866"/>
              <a:ext cx="18285714" cy="1092304"/>
              <a:chOff x="19048" y="4261866"/>
              <a:chExt cx="18285714" cy="10923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048" y="4261866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399761" y="2633490"/>
            <a:ext cx="2352621" cy="1147649"/>
            <a:chOff x="1399761" y="2633490"/>
            <a:chExt cx="2352621" cy="1147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761" y="2633490"/>
              <a:ext cx="2352621" cy="11476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20649" y="1127793"/>
            <a:ext cx="9769570" cy="29321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47611" y="3150173"/>
            <a:ext cx="8557118" cy="6228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27270" y="4638108"/>
            <a:ext cx="7231174" cy="2771481"/>
            <a:chOff x="5527270" y="4638108"/>
            <a:chExt cx="7231174" cy="277148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617782" y="5074945"/>
              <a:ext cx="2140662" cy="2144825"/>
              <a:chOff x="10617782" y="5074945"/>
              <a:chExt cx="2140662" cy="214482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585294" y="4034286"/>
                <a:ext cx="4281323" cy="4289650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617782" y="5074945"/>
                <a:ext cx="2140662" cy="2144825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36686" y="4015540"/>
              <a:ext cx="3600548" cy="520724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527270" y="5074945"/>
              <a:ext cx="2140662" cy="2144825"/>
              <a:chOff x="5527270" y="5074945"/>
              <a:chExt cx="2140662" cy="214482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94782" y="4034286"/>
                <a:ext cx="4281323" cy="4289650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527270" y="5074945"/>
                <a:ext cx="2140662" cy="2144825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69441" y="3876222"/>
              <a:ext cx="4030395" cy="5214162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8086980" y="5074945"/>
              <a:ext cx="2140662" cy="2144825"/>
              <a:chOff x="8086980" y="5074945"/>
              <a:chExt cx="2140662" cy="214482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54491" y="4034286"/>
                <a:ext cx="4281323" cy="4289650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086980" y="5074945"/>
                <a:ext cx="2140662" cy="2144825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8864" y="4044111"/>
              <a:ext cx="4057472" cy="520724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828805" y="8371617"/>
            <a:ext cx="3923800" cy="1914097"/>
            <a:chOff x="-828805" y="8371617"/>
            <a:chExt cx="3923800" cy="191409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828805" y="8371617"/>
              <a:ext cx="3923800" cy="19140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550107" y="6274472"/>
            <a:ext cx="4653860" cy="2270233"/>
            <a:chOff x="15550107" y="6274472"/>
            <a:chExt cx="4653860" cy="227023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50107" y="6274472"/>
              <a:ext cx="4653860" cy="22702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027829"/>
            <a:ext cx="18285714" cy="3257885"/>
            <a:chOff x="0" y="7027829"/>
            <a:chExt cx="18285714" cy="325788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7801794"/>
              <a:ext cx="18285714" cy="2483921"/>
              <a:chOff x="0" y="7801794"/>
              <a:chExt cx="18285714" cy="248392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801794"/>
                <a:ext cx="18285714" cy="248392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027829"/>
              <a:ext cx="18285714" cy="1092304"/>
              <a:chOff x="0" y="7027829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027829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24800" y="1005166"/>
            <a:ext cx="3521591" cy="1717892"/>
            <a:chOff x="1624800" y="1005166"/>
            <a:chExt cx="3521591" cy="17178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800" y="1005166"/>
              <a:ext cx="3521591" cy="17178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03367" y="1574414"/>
            <a:ext cx="3949243" cy="1926509"/>
            <a:chOff x="13703367" y="1574414"/>
            <a:chExt cx="3949243" cy="19265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3367" y="1574414"/>
              <a:ext cx="3949243" cy="19265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946" y="4256810"/>
            <a:ext cx="3096229" cy="4114619"/>
            <a:chOff x="1106946" y="4256810"/>
            <a:chExt cx="3096229" cy="4114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04678" y="2230119"/>
              <a:ext cx="6192457" cy="822923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946" y="4256810"/>
              <a:ext cx="3096229" cy="4114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19604" y="4070389"/>
            <a:ext cx="1470913" cy="400040"/>
            <a:chOff x="1919604" y="4070389"/>
            <a:chExt cx="1470913" cy="40004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919604" y="4070389"/>
              <a:ext cx="1470913" cy="400040"/>
              <a:chOff x="1919604" y="4070389"/>
              <a:chExt cx="1470913" cy="40004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03006" y="3886193"/>
                <a:ext cx="2941825" cy="800080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19604" y="4070389"/>
                <a:ext cx="1470913" cy="400040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7694" y="4064957"/>
              <a:ext cx="1121972" cy="42763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5115" y="7278620"/>
            <a:ext cx="2206091" cy="51384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387114" y="4070389"/>
            <a:ext cx="3096229" cy="4301040"/>
            <a:chOff x="4387114" y="4070389"/>
            <a:chExt cx="3096229" cy="430104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387114" y="4256810"/>
              <a:ext cx="3096229" cy="4114619"/>
              <a:chOff x="4387114" y="4256810"/>
              <a:chExt cx="3096229" cy="411461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75490" y="2230119"/>
                <a:ext cx="6192457" cy="8229237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87114" y="4256810"/>
                <a:ext cx="3096229" cy="411461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199773" y="4070389"/>
              <a:ext cx="1470913" cy="400040"/>
              <a:chOff x="5199773" y="4070389"/>
              <a:chExt cx="1470913" cy="400040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5199773" y="4070389"/>
                <a:ext cx="1470913" cy="400040"/>
                <a:chOff x="5199773" y="4070389"/>
                <a:chExt cx="1470913" cy="400040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483175" y="3886193"/>
                  <a:ext cx="2941825" cy="800080"/>
                </a:xfrm>
                <a:prstGeom prst="rect">
                  <a:avLst/>
                </a:prstGeom>
              </p:spPr>
            </p:pic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5199773" y="4070389"/>
                  <a:ext cx="1470913" cy="400040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287867" y="4064958"/>
                <a:ext cx="1121962" cy="427638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28592" y="7278620"/>
            <a:ext cx="2072643" cy="51384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667283" y="4070389"/>
            <a:ext cx="3096229" cy="4301040"/>
            <a:chOff x="7667283" y="4070389"/>
            <a:chExt cx="3096229" cy="4301040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7667283" y="4256810"/>
              <a:ext cx="3096229" cy="4114619"/>
              <a:chOff x="7667283" y="4256810"/>
              <a:chExt cx="3096229" cy="411461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155659" y="2230119"/>
                <a:ext cx="6192457" cy="8229237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67283" y="4256810"/>
                <a:ext cx="3096229" cy="411461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479941" y="4070389"/>
              <a:ext cx="1470913" cy="400040"/>
              <a:chOff x="8479941" y="4070389"/>
              <a:chExt cx="1470913" cy="400040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8479941" y="4070389"/>
                <a:ext cx="1470913" cy="400040"/>
                <a:chOff x="8479941" y="4070389"/>
                <a:chExt cx="1470913" cy="400040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763343" y="3886193"/>
                  <a:ext cx="2941825" cy="800080"/>
                </a:xfrm>
                <a:prstGeom prst="rect">
                  <a:avLst/>
                </a:prstGeom>
              </p:spPr>
            </p:pic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479941" y="4070389"/>
                  <a:ext cx="1470913" cy="400040"/>
                </a:xfrm>
                <a:prstGeom prst="rect">
                  <a:avLst/>
                </a:prstGeom>
              </p:spPr>
            </p:pic>
          </p:grpSp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568029" y="4064958"/>
                <a:ext cx="1121962" cy="427638"/>
              </a:xfrm>
              <a:prstGeom prst="rect">
                <a:avLst/>
              </a:prstGeom>
            </p:spPr>
          </p:pic>
        </p:grpSp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03344" y="7278620"/>
            <a:ext cx="2042824" cy="51384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947452" y="4070389"/>
            <a:ext cx="3096229" cy="4301040"/>
            <a:chOff x="10947452" y="4070389"/>
            <a:chExt cx="3096229" cy="4301040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0947452" y="4256810"/>
              <a:ext cx="3096229" cy="4114619"/>
              <a:chOff x="10947452" y="4256810"/>
              <a:chExt cx="3096229" cy="4114619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435827" y="2230119"/>
                <a:ext cx="6192457" cy="8229237"/>
              </a:xfrm>
              <a:prstGeom prst="rect">
                <a:avLst/>
              </a:prstGeom>
            </p:spPr>
          </p:pic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947452" y="4256810"/>
                <a:ext cx="3096229" cy="411461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1760110" y="4070389"/>
              <a:ext cx="1470913" cy="400040"/>
              <a:chOff x="11760110" y="4070389"/>
              <a:chExt cx="1470913" cy="400040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1760110" y="4070389"/>
                <a:ext cx="1470913" cy="400040"/>
                <a:chOff x="11760110" y="4070389"/>
                <a:chExt cx="1470913" cy="400040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1043512" y="3886193"/>
                  <a:ext cx="2941825" cy="800080"/>
                </a:xfrm>
                <a:prstGeom prst="rect">
                  <a:avLst/>
                </a:prstGeom>
              </p:spPr>
            </p:pic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1760110" y="4070389"/>
                  <a:ext cx="1470913" cy="400040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848238" y="4064958"/>
                <a:ext cx="1121971" cy="427638"/>
              </a:xfrm>
              <a:prstGeom prst="rect">
                <a:avLst/>
              </a:prstGeom>
            </p:spPr>
          </p:pic>
        </p:grpSp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29334" y="7278620"/>
            <a:ext cx="1601833" cy="513843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4227620" y="4070389"/>
            <a:ext cx="3096229" cy="4301040"/>
            <a:chOff x="14227620" y="4070389"/>
            <a:chExt cx="3096229" cy="4301040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4227620" y="4256810"/>
              <a:ext cx="3096229" cy="4114619"/>
              <a:chOff x="14227620" y="4256810"/>
              <a:chExt cx="3096229" cy="411461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715996" y="2230119"/>
                <a:ext cx="6192457" cy="8229237"/>
              </a:xfrm>
              <a:prstGeom prst="rect">
                <a:avLst/>
              </a:prstGeom>
            </p:spPr>
          </p:pic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227620" y="4256810"/>
                <a:ext cx="3096229" cy="411461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5040278" y="4070389"/>
              <a:ext cx="1470913" cy="400040"/>
              <a:chOff x="15040278" y="4070389"/>
              <a:chExt cx="1470913" cy="400040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15040278" y="4070389"/>
                <a:ext cx="1470913" cy="400040"/>
                <a:chOff x="15040278" y="4070389"/>
                <a:chExt cx="1470913" cy="400040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4323680" y="3886193"/>
                  <a:ext cx="2941825" cy="800080"/>
                </a:xfrm>
                <a:prstGeom prst="rect">
                  <a:avLst/>
                </a:prstGeom>
              </p:spPr>
            </p:pic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5040278" y="4070389"/>
                  <a:ext cx="1470913" cy="400040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5128333" y="4064958"/>
                <a:ext cx="1122076" cy="431505"/>
              </a:xfrm>
              <a:prstGeom prst="rect">
                <a:avLst/>
              </a:prstGeom>
            </p:spPr>
          </p:pic>
        </p:grpSp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626287" y="7278620"/>
            <a:ext cx="1740462" cy="527376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3972776" y="8923889"/>
            <a:ext cx="3444037" cy="982601"/>
            <a:chOff x="13972776" y="8923889"/>
            <a:chExt cx="3444037" cy="982601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3972776" y="8923889"/>
              <a:ext cx="3307792" cy="789842"/>
              <a:chOff x="13972776" y="8923889"/>
              <a:chExt cx="3307792" cy="789842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356114" y="8560211"/>
                <a:ext cx="6615584" cy="1579684"/>
              </a:xfrm>
              <a:prstGeom prst="rect">
                <a:avLst/>
              </a:prstGeom>
            </p:spPr>
          </p:pic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972776" y="8923889"/>
                <a:ext cx="3307792" cy="789842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6835732" y="9102286"/>
              <a:ext cx="472232" cy="747700"/>
              <a:chOff x="16835732" y="9102286"/>
              <a:chExt cx="472232" cy="747700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140000">
                <a:off x="16665257" y="8749764"/>
                <a:ext cx="944464" cy="1495401"/>
              </a:xfrm>
              <a:prstGeom prst="rect">
                <a:avLst/>
              </a:prstGeom>
            </p:spPr>
          </p:pic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140000">
                <a:off x="16835732" y="9102286"/>
                <a:ext cx="472232" cy="747700"/>
              </a:xfrm>
              <a:prstGeom prst="rect">
                <a:avLst/>
              </a:prstGeom>
            </p:spPr>
          </p:pic>
        </p:grpSp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484941" y="8865807"/>
              <a:ext cx="2165846" cy="946608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787316" y="402445"/>
            <a:ext cx="9517543" cy="4082488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457144" y="2932582"/>
            <a:ext cx="7954918" cy="622842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919604" y="5816677"/>
            <a:ext cx="1337596" cy="1337596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2406229" y="4886556"/>
            <a:ext cx="478210" cy="512602"/>
            <a:chOff x="2406229" y="4886556"/>
            <a:chExt cx="478210" cy="512602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06229" y="4886556"/>
              <a:ext cx="478210" cy="512602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5486198" y="4886556"/>
            <a:ext cx="478210" cy="512602"/>
            <a:chOff x="5486198" y="4886556"/>
            <a:chExt cx="478210" cy="512602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86198" y="4886556"/>
              <a:ext cx="478210" cy="5126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5935229" y="4954641"/>
            <a:ext cx="478210" cy="512602"/>
            <a:chOff x="5935229" y="4954641"/>
            <a:chExt cx="478210" cy="512602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35229" y="4954641"/>
              <a:ext cx="478210" cy="51260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8903752" y="4886556"/>
            <a:ext cx="478210" cy="512602"/>
            <a:chOff x="8903752" y="4886556"/>
            <a:chExt cx="478210" cy="512602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903752" y="4886556"/>
              <a:ext cx="478210" cy="512602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8458959" y="4818471"/>
            <a:ext cx="478210" cy="512602"/>
            <a:chOff x="8458959" y="4818471"/>
            <a:chExt cx="478210" cy="512602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458959" y="4818471"/>
              <a:ext cx="478210" cy="512602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9430594" y="4886556"/>
            <a:ext cx="478210" cy="512602"/>
            <a:chOff x="9430594" y="4886556"/>
            <a:chExt cx="478210" cy="512602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30594" y="4886556"/>
              <a:ext cx="478210" cy="512602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1962179" y="4954641"/>
            <a:ext cx="478210" cy="512602"/>
            <a:chOff x="11962179" y="4954641"/>
            <a:chExt cx="478210" cy="512602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962179" y="4954641"/>
              <a:ext cx="478210" cy="512602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2456660" y="5142857"/>
            <a:ext cx="478210" cy="512602"/>
            <a:chOff x="12456660" y="5142857"/>
            <a:chExt cx="478210" cy="512602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456660" y="5142857"/>
              <a:ext cx="478210" cy="512602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2934870" y="4818471"/>
            <a:ext cx="478210" cy="512602"/>
            <a:chOff x="12934870" y="4818471"/>
            <a:chExt cx="478210" cy="512602"/>
          </a:xfrm>
        </p:grpSpPr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934870" y="4818471"/>
              <a:ext cx="478210" cy="512602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1376952" y="4799018"/>
            <a:ext cx="478210" cy="512602"/>
            <a:chOff x="11376952" y="4799018"/>
            <a:chExt cx="478210" cy="512602"/>
          </a:xfrm>
        </p:grpSpPr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376952" y="4799018"/>
              <a:ext cx="478210" cy="512602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5090084" y="5142857"/>
            <a:ext cx="478210" cy="512602"/>
            <a:chOff x="15090084" y="5142857"/>
            <a:chExt cx="478210" cy="512602"/>
          </a:xfrm>
        </p:grpSpPr>
        <p:pic>
          <p:nvPicPr>
            <p:cNvPr id="133" name="Object 13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090084" y="5142857"/>
              <a:ext cx="478210" cy="512602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5536630" y="4818471"/>
            <a:ext cx="478210" cy="512602"/>
            <a:chOff x="15536630" y="4818471"/>
            <a:chExt cx="478210" cy="512602"/>
          </a:xfrm>
        </p:grpSpPr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536630" y="4818471"/>
              <a:ext cx="478210" cy="512602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6046504" y="4915736"/>
            <a:ext cx="478210" cy="512602"/>
            <a:chOff x="16046504" y="4915736"/>
            <a:chExt cx="478210" cy="512602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046504" y="4915736"/>
              <a:ext cx="478210" cy="512602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14590115" y="4896283"/>
            <a:ext cx="478210" cy="512602"/>
            <a:chOff x="14590115" y="4896283"/>
            <a:chExt cx="478210" cy="512602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590115" y="4896283"/>
              <a:ext cx="478210" cy="512602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6571124" y="5230395"/>
            <a:ext cx="478210" cy="512602"/>
            <a:chOff x="16571124" y="5230395"/>
            <a:chExt cx="478210" cy="512602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571124" y="5230395"/>
              <a:ext cx="478210" cy="512602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1B6695-6FA9-38A3-035B-EE519E102BB6}"/>
              </a:ext>
            </a:extLst>
          </p:cNvPr>
          <p:cNvSpPr/>
          <p:nvPr/>
        </p:nvSpPr>
        <p:spPr>
          <a:xfrm>
            <a:off x="1905000" y="5753100"/>
            <a:ext cx="14478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5F7DEF-1006-E3EE-306B-4C221B5DD20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753100"/>
            <a:ext cx="1371600" cy="137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7CE2F7-F379-823E-670E-94130633BA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5753100"/>
            <a:ext cx="1447800" cy="1447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3B3641-F3CC-626E-8233-05D60B55BE7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5829300"/>
            <a:ext cx="1371600" cy="1371600"/>
          </a:xfrm>
          <a:prstGeom prst="rect">
            <a:avLst/>
          </a:prstGeom>
        </p:spPr>
      </p:pic>
      <p:pic>
        <p:nvPicPr>
          <p:cNvPr id="13" name="그림 12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C28CB186-C7E4-FD61-9684-2F1C93FA0A9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76900"/>
            <a:ext cx="1447800" cy="1447800"/>
          </a:xfrm>
          <a:prstGeom prst="rect">
            <a:avLst/>
          </a:prstGeom>
        </p:spPr>
      </p:pic>
      <p:pic>
        <p:nvPicPr>
          <p:cNvPr id="16" name="그림 15" descr="장난감이(가) 표시된 사진&#10;&#10;자동 생성된 설명">
            <a:extLst>
              <a:ext uri="{FF2B5EF4-FFF2-40B4-BE49-F238E27FC236}">
                <a16:creationId xmlns:a16="http://schemas.microsoft.com/office/drawing/2014/main" id="{95752C40-8171-1683-E84E-7AC3810A404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6007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7027829"/>
            <a:ext cx="18285714" cy="3257885"/>
            <a:chOff x="0" y="7027829"/>
            <a:chExt cx="18285714" cy="32578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7801794"/>
              <a:ext cx="18285714" cy="2483921"/>
              <a:chOff x="0" y="7801794"/>
              <a:chExt cx="18285714" cy="248392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801794"/>
                <a:ext cx="18285714" cy="248392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7027829"/>
              <a:ext cx="18285714" cy="1092304"/>
              <a:chOff x="0" y="7027829"/>
              <a:chExt cx="18285714" cy="10923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7027829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4095751" y="1821475"/>
            <a:ext cx="3482976" cy="1699055"/>
            <a:chOff x="14095751" y="1821475"/>
            <a:chExt cx="3482976" cy="16990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5751" y="1821475"/>
              <a:ext cx="3482976" cy="16990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75098" y="1080057"/>
            <a:ext cx="2927581" cy="1428124"/>
            <a:chOff x="1875098" y="1080057"/>
            <a:chExt cx="2927581" cy="14281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5098" y="1080057"/>
              <a:ext cx="2927581" cy="14281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8315" y="2001717"/>
            <a:ext cx="15429084" cy="6282280"/>
            <a:chOff x="1428315" y="2001717"/>
            <a:chExt cx="15429084" cy="62822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249207" y="-1108360"/>
              <a:ext cx="30858167" cy="12564561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315" y="2001717"/>
              <a:ext cx="15429084" cy="628228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60411" y="2748187"/>
            <a:ext cx="9055914" cy="9904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033333" y="4178597"/>
            <a:ext cx="10210567" cy="1430014"/>
            <a:chOff x="4033333" y="4178597"/>
            <a:chExt cx="10210567" cy="14300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33333" y="4178597"/>
              <a:ext cx="10210567" cy="14300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033333" y="6105561"/>
            <a:ext cx="10210567" cy="1369144"/>
            <a:chOff x="4033333" y="6105561"/>
            <a:chExt cx="10210567" cy="13691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3333" y="6105561"/>
              <a:ext cx="10210567" cy="136914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035" y="-61600"/>
            <a:ext cx="6209689" cy="23092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7027829"/>
            <a:ext cx="18285714" cy="3257885"/>
            <a:chOff x="0" y="7027829"/>
            <a:chExt cx="18285714" cy="32578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7801794"/>
              <a:ext cx="18285714" cy="2483921"/>
              <a:chOff x="0" y="7801794"/>
              <a:chExt cx="18285714" cy="248392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801794"/>
                <a:ext cx="18285714" cy="248392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7027829"/>
              <a:ext cx="18285714" cy="1092304"/>
              <a:chOff x="0" y="7027829"/>
              <a:chExt cx="18285714" cy="10923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7027829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624800" y="1005166"/>
            <a:ext cx="3521591" cy="1717892"/>
            <a:chOff x="1624800" y="1005166"/>
            <a:chExt cx="3521591" cy="17178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800" y="1005166"/>
              <a:ext cx="3521591" cy="17178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703367" y="1574414"/>
            <a:ext cx="3949243" cy="1926509"/>
            <a:chOff x="13703367" y="1574414"/>
            <a:chExt cx="3949243" cy="19265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3367" y="1574414"/>
              <a:ext cx="3949243" cy="192650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035" y="-61600"/>
            <a:ext cx="5725231" cy="22996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24800" y="1556052"/>
            <a:ext cx="14639149" cy="7569803"/>
            <a:chOff x="1624800" y="1556052"/>
            <a:chExt cx="14639149" cy="75698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605562" y="-2153991"/>
              <a:ext cx="29278297" cy="1513960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4800" y="1556052"/>
              <a:ext cx="14639149" cy="75698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9828" y="3421710"/>
            <a:ext cx="4706058" cy="3499437"/>
            <a:chOff x="6789828" y="3421710"/>
            <a:chExt cx="4706058" cy="34994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89828" y="3421710"/>
              <a:ext cx="4706058" cy="349943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42495" y="7362650"/>
            <a:ext cx="8385012" cy="124308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19063" y="1050182"/>
            <a:ext cx="8225141" cy="4258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24800" y="1005166"/>
            <a:ext cx="3521591" cy="1717892"/>
            <a:chOff x="1624800" y="1005166"/>
            <a:chExt cx="3521591" cy="17178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800" y="1005166"/>
              <a:ext cx="3521591" cy="17178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3367" y="1574414"/>
            <a:ext cx="3949243" cy="1926509"/>
            <a:chOff x="13703367" y="1574414"/>
            <a:chExt cx="3949243" cy="19265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3367" y="1574414"/>
              <a:ext cx="3949243" cy="19265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035" y="-61600"/>
            <a:ext cx="5725231" cy="22996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23283" y="1864112"/>
            <a:ext cx="14639149" cy="7569803"/>
            <a:chOff x="1823283" y="1864112"/>
            <a:chExt cx="14639149" cy="75698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407079" y="-1845931"/>
              <a:ext cx="29278297" cy="1513960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3283" y="1864112"/>
              <a:ext cx="14639149" cy="75698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39517" y="4174149"/>
            <a:ext cx="1441435" cy="1121089"/>
            <a:chOff x="8139517" y="4174149"/>
            <a:chExt cx="1441435" cy="11210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39517" y="4174149"/>
              <a:ext cx="1441435" cy="11210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39517" y="6989734"/>
            <a:ext cx="1441435" cy="1121089"/>
            <a:chOff x="8139517" y="6989734"/>
            <a:chExt cx="1441435" cy="11210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39517" y="6989734"/>
              <a:ext cx="1441435" cy="11210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03470" y="6199835"/>
            <a:ext cx="2456937" cy="2456937"/>
            <a:chOff x="10803470" y="6199835"/>
            <a:chExt cx="2456937" cy="245693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3470" y="6199835"/>
              <a:ext cx="2456937" cy="2456937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638414A-7B6C-4815-CFE6-5DDC29C389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009900"/>
            <a:ext cx="2438400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09E040-8F8A-288C-BF02-4CB1D5E4A7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3009900"/>
            <a:ext cx="2438400" cy="243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F1B716-9CAA-C9D0-BBB9-7E8C98122A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82930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7027829"/>
            <a:ext cx="18285714" cy="3257885"/>
            <a:chOff x="0" y="7027829"/>
            <a:chExt cx="18285714" cy="32578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7801794"/>
              <a:ext cx="18285714" cy="2483921"/>
              <a:chOff x="0" y="7801794"/>
              <a:chExt cx="18285714" cy="248392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801794"/>
                <a:ext cx="18285714" cy="248392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7027829"/>
              <a:ext cx="18285714" cy="1092304"/>
              <a:chOff x="0" y="7027829"/>
              <a:chExt cx="18285714" cy="10923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7027829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4095751" y="1821475"/>
            <a:ext cx="3482976" cy="1699055"/>
            <a:chOff x="14095751" y="1821475"/>
            <a:chExt cx="3482976" cy="16990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5751" y="1821475"/>
              <a:ext cx="3482976" cy="16990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75098" y="1080057"/>
            <a:ext cx="2927581" cy="1428124"/>
            <a:chOff x="1875098" y="1080057"/>
            <a:chExt cx="2927581" cy="14281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5098" y="1080057"/>
              <a:ext cx="2927581" cy="14281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35876" y="2049514"/>
            <a:ext cx="11613962" cy="6186686"/>
            <a:chOff x="3335876" y="2049514"/>
            <a:chExt cx="11613962" cy="61866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398193" y="-982648"/>
              <a:ext cx="23227924" cy="12373371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35876" y="2049514"/>
              <a:ext cx="11613962" cy="61866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44867" y="3269184"/>
            <a:ext cx="5765164" cy="78474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67434" y="3069367"/>
            <a:ext cx="949812" cy="94981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67434" y="4582040"/>
            <a:ext cx="949812" cy="94981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44867" y="4867768"/>
            <a:ext cx="6131802" cy="79426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67434" y="6094713"/>
            <a:ext cx="949812" cy="94981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44867" y="6466352"/>
            <a:ext cx="5405021" cy="78474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7035" y="-61600"/>
            <a:ext cx="5770802" cy="23081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7027829"/>
            <a:ext cx="18285714" cy="3257885"/>
            <a:chOff x="0" y="7027829"/>
            <a:chExt cx="18285714" cy="32578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7801794"/>
              <a:ext cx="18285714" cy="2483921"/>
              <a:chOff x="0" y="7801794"/>
              <a:chExt cx="18285714" cy="248392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801794"/>
                <a:ext cx="18285714" cy="248392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7027829"/>
              <a:ext cx="18285714" cy="1092304"/>
              <a:chOff x="0" y="7027829"/>
              <a:chExt cx="18285714" cy="109230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7027829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7027829"/>
            <a:ext cx="18285714" cy="3257885"/>
            <a:chOff x="0" y="7027829"/>
            <a:chExt cx="18285714" cy="325788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0" y="7801794"/>
              <a:ext cx="18285714" cy="2483921"/>
              <a:chOff x="0" y="7801794"/>
              <a:chExt cx="18285714" cy="248392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801794"/>
                <a:ext cx="18285714" cy="248392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0" y="7027829"/>
              <a:ext cx="18285714" cy="1092304"/>
              <a:chOff x="0" y="7027829"/>
              <a:chExt cx="18285714" cy="109230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7027829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624800" y="1005166"/>
            <a:ext cx="3521591" cy="1717892"/>
            <a:chOff x="1624800" y="1005166"/>
            <a:chExt cx="3521591" cy="17178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800" y="1005166"/>
              <a:ext cx="3521591" cy="17178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703367" y="1574414"/>
            <a:ext cx="3949243" cy="1926509"/>
            <a:chOff x="13703367" y="1574414"/>
            <a:chExt cx="3949243" cy="19265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3367" y="1574414"/>
              <a:ext cx="3949243" cy="19265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13975" y="4004290"/>
            <a:ext cx="6010463" cy="3110685"/>
            <a:chOff x="12413975" y="4004290"/>
            <a:chExt cx="6010463" cy="31106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13975" y="4004290"/>
              <a:ext cx="6010463" cy="311068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195" y="2011515"/>
            <a:ext cx="11635780" cy="7433156"/>
            <a:chOff x="778195" y="2011515"/>
            <a:chExt cx="11635780" cy="74331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952093" y="-1631556"/>
              <a:ext cx="23271560" cy="1486631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195" y="2011515"/>
              <a:ext cx="11635780" cy="74331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100844" y="4004290"/>
            <a:ext cx="8990481" cy="3119774"/>
            <a:chOff x="2100844" y="4004290"/>
            <a:chExt cx="8990481" cy="311977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0844" y="4004290"/>
              <a:ext cx="8990481" cy="311977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58709" y="4742122"/>
            <a:ext cx="3700689" cy="80425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035" y="-61600"/>
            <a:ext cx="5725564" cy="22986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58628" y="2841431"/>
            <a:ext cx="3027086" cy="1476665"/>
            <a:chOff x="15258628" y="2841431"/>
            <a:chExt cx="3027086" cy="1476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8628" y="2841431"/>
              <a:ext cx="3027086" cy="1476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86874" y="726451"/>
            <a:ext cx="3988270" cy="1945546"/>
            <a:chOff x="4986874" y="726451"/>
            <a:chExt cx="3988270" cy="19455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6874" y="726451"/>
              <a:ext cx="3988270" cy="19455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48364" y="2836206"/>
            <a:ext cx="8569075" cy="34731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5747248"/>
            <a:ext cx="18285714" cy="4538466"/>
            <a:chOff x="0" y="5747248"/>
            <a:chExt cx="18285714" cy="45384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0" y="6349205"/>
              <a:ext cx="18285714" cy="3936509"/>
              <a:chOff x="0" y="6349205"/>
              <a:chExt cx="18285714" cy="393650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6349205"/>
                <a:ext cx="18285714" cy="393650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0" y="5747248"/>
              <a:ext cx="18285714" cy="1092304"/>
              <a:chOff x="0" y="5747248"/>
              <a:chExt cx="18285714" cy="109230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5747248"/>
                <a:ext cx="18285714" cy="109230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747248"/>
            <a:ext cx="18285714" cy="4538466"/>
            <a:chOff x="0" y="5747248"/>
            <a:chExt cx="18285714" cy="45384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6349205"/>
              <a:ext cx="18285714" cy="3936509"/>
              <a:chOff x="0" y="6349205"/>
              <a:chExt cx="18285714" cy="393650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6349205"/>
                <a:ext cx="18285714" cy="39365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5747248"/>
              <a:ext cx="18285714" cy="1092304"/>
              <a:chOff x="0" y="5747248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5747248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5258628" y="2841431"/>
            <a:ext cx="3027086" cy="1476665"/>
            <a:chOff x="15258628" y="2841431"/>
            <a:chExt cx="3027086" cy="14766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8628" y="2841431"/>
              <a:ext cx="3027086" cy="14766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86874" y="726451"/>
            <a:ext cx="3988270" cy="1945546"/>
            <a:chOff x="4986874" y="726451"/>
            <a:chExt cx="3988270" cy="19455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6874" y="726451"/>
              <a:ext cx="3988270" cy="19455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58628" y="2841431"/>
            <a:ext cx="3027086" cy="1476665"/>
            <a:chOff x="15258628" y="2841431"/>
            <a:chExt cx="3027086" cy="1476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8628" y="2841431"/>
              <a:ext cx="3027086" cy="14766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86874" y="726451"/>
            <a:ext cx="3988270" cy="1945546"/>
            <a:chOff x="4986874" y="726451"/>
            <a:chExt cx="3988270" cy="19455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6874" y="726451"/>
              <a:ext cx="3988270" cy="194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5747248"/>
            <a:ext cx="18285714" cy="4538466"/>
            <a:chOff x="0" y="5747248"/>
            <a:chExt cx="18285714" cy="453846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0" y="6349205"/>
              <a:ext cx="18285714" cy="3936509"/>
              <a:chOff x="0" y="6349205"/>
              <a:chExt cx="18285714" cy="393650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6349205"/>
                <a:ext cx="18285714" cy="393650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0" y="5747248"/>
              <a:ext cx="18285714" cy="1092304"/>
              <a:chOff x="0" y="5747248"/>
              <a:chExt cx="18285714" cy="109230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5747248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151505" y="2011515"/>
            <a:ext cx="15810814" cy="7433156"/>
            <a:chOff x="1151505" y="2011515"/>
            <a:chExt cx="15810814" cy="74331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666300" y="-1631556"/>
              <a:ext cx="31621627" cy="1486631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1505" y="2011515"/>
              <a:ext cx="15810814" cy="74331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006222" y="2237144"/>
            <a:ext cx="13853149" cy="6981898"/>
            <a:chOff x="2006222" y="2237144"/>
            <a:chExt cx="13853149" cy="698189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6222" y="2237144"/>
              <a:ext cx="13853149" cy="698189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661453" y="6280581"/>
            <a:ext cx="761310" cy="761310"/>
            <a:chOff x="13661453" y="6280581"/>
            <a:chExt cx="761310" cy="76131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1453" y="6280581"/>
              <a:ext cx="761310" cy="76131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351816" y="5085714"/>
            <a:ext cx="1070947" cy="380655"/>
            <a:chOff x="13351816" y="5085714"/>
            <a:chExt cx="1070947" cy="38065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51816" y="5085714"/>
              <a:ext cx="1070947" cy="38065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7035" y="-61600"/>
            <a:ext cx="9151383" cy="23081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이지수</cp:lastModifiedBy>
  <cp:revision>3</cp:revision>
  <dcterms:created xsi:type="dcterms:W3CDTF">2022-11-20T20:45:00Z</dcterms:created>
  <dcterms:modified xsi:type="dcterms:W3CDTF">2022-11-20T12:01:06Z</dcterms:modified>
</cp:coreProperties>
</file>