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5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8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5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327780"/>
            <a:ext cx="12192000" cy="153022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90391" y="856876"/>
            <a:ext cx="4529162" cy="6332131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2260" y="3081556"/>
              <a:ext cx="1919824" cy="36933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1112 </a:t>
              </a:r>
              <a:r>
                <a:rPr lang="ko-KR" altLang="en-US" sz="66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이민석</a:t>
              </a:r>
              <a:r>
                <a:rPr lang="en-US" altLang="ko-KR" sz="66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1114</a:t>
              </a:r>
              <a:r>
                <a:rPr lang="ko-KR" altLang="en-US" sz="6600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진애란</a:t>
              </a:r>
              <a:endParaRPr lang="ko-KR" altLang="en-US" sz="6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271797" y="1673312"/>
            <a:ext cx="6555717" cy="3449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Group 7</a:t>
            </a:r>
          </a:p>
          <a:p>
            <a:r>
              <a:rPr lang="ko-KR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자동으로 열리는</a:t>
            </a: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쓰레기통</a:t>
            </a:r>
            <a:endParaRPr lang="en-US" altLang="ko-KR" sz="6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</a:t>
            </a:r>
          </a:p>
        </p:txBody>
      </p:sp>
    </p:spTree>
    <p:extLst>
      <p:ext uri="{BB962C8B-B14F-4D97-AF65-F5344CB8AC3E}">
        <p14:creationId xmlns:p14="http://schemas.microsoft.com/office/powerpoint/2010/main" val="3648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70400" y="539722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7989674" y="2404213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E62D0-6687-4DE5-9A9F-1C56B4108BFD}"/>
              </a:ext>
            </a:extLst>
          </p:cNvPr>
          <p:cNvSpPr/>
          <p:nvPr/>
        </p:nvSpPr>
        <p:spPr>
          <a:xfrm>
            <a:off x="433191" y="1978646"/>
            <a:ext cx="6555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주제와 주제 선정 이유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구체적인 내용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차별화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기대 효과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주별 추진 내용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7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9C983CD6-0382-4E6C-90E1-4B67466C3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6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40452" y="321560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및 주제 선정 이유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8010094" y="2659654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E62D0-6687-4DE5-9A9F-1C56B4108BFD}"/>
              </a:ext>
            </a:extLst>
          </p:cNvPr>
          <p:cNvSpPr/>
          <p:nvPr/>
        </p:nvSpPr>
        <p:spPr>
          <a:xfrm>
            <a:off x="438271" y="2416451"/>
            <a:ext cx="10642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양손 가득 쓰레기를 들고 있어서 휴지통을 열 손이 없을 때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지저분한 휴지통에 손 닿지 않고 쓰레기를 넣고 싶을 때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휴지통이 넘치기 전에 미리미리 비우고 싶을 때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24825E-72A7-47F9-8C50-D71858495266}"/>
              </a:ext>
            </a:extLst>
          </p:cNvPr>
          <p:cNvSpPr/>
          <p:nvPr/>
        </p:nvSpPr>
        <p:spPr>
          <a:xfrm>
            <a:off x="438271" y="1531838"/>
            <a:ext cx="10642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센서를 감지하면 자동으로 열리는 쓰레기통 만들기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8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4E02608F-7F68-4D89-BD68-EF2EDBF4B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33191" y="287144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구체적인 내용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8010094" y="2659654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E62D0-6687-4DE5-9A9F-1C56B4108BFD}"/>
              </a:ext>
            </a:extLst>
          </p:cNvPr>
          <p:cNvSpPr/>
          <p:nvPr/>
        </p:nvSpPr>
        <p:spPr>
          <a:xfrm>
            <a:off x="1681273" y="1302252"/>
            <a:ext cx="10642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휴지통 앞 부분에 초음파 센서 달기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움직임을 센서가 감지하면 자동으로 열리게 함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4372D2-0DAB-4D41-98BF-AAF113B5414F}"/>
              </a:ext>
            </a:extLst>
          </p:cNvPr>
          <p:cNvSpPr/>
          <p:nvPr/>
        </p:nvSpPr>
        <p:spPr>
          <a:xfrm>
            <a:off x="1681274" y="2107547"/>
            <a:ext cx="10642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휴지통 뚜껑 안쪽 부분에 거리 센서 달기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휴지통 안에 쓰레기가 얼마나 담겼는지 센서를 통해 감지함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EC45F5-2F60-4C94-B859-1825324781BE}"/>
              </a:ext>
            </a:extLst>
          </p:cNvPr>
          <p:cNvSpPr/>
          <p:nvPr/>
        </p:nvSpPr>
        <p:spPr>
          <a:xfrm>
            <a:off x="1711223" y="2946299"/>
            <a:ext cx="10642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회로에 텍스트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LCD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연결하기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휴지통 안에 쓰레기가 얼마나 담겼는지 센서를 통해 감지함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7AAE1B-A73A-45AC-BC04-DBCC3025BEC9}"/>
              </a:ext>
            </a:extLst>
          </p:cNvPr>
          <p:cNvSpPr/>
          <p:nvPr/>
        </p:nvSpPr>
        <p:spPr>
          <a:xfrm>
            <a:off x="1711223" y="3785504"/>
            <a:ext cx="10642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회로에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연결하기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쓰레기가 채워질수록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불이 하나씩 들어옴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C5457B-5813-4BF2-8675-77F03BCB8C8A}"/>
              </a:ext>
            </a:extLst>
          </p:cNvPr>
          <p:cNvSpPr/>
          <p:nvPr/>
        </p:nvSpPr>
        <p:spPr>
          <a:xfrm>
            <a:off x="1681273" y="4593670"/>
            <a:ext cx="10642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회로에 스피커 연결하기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쓰레기통이 가득차면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(LED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다 켜지면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소리가 나게 함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3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3FA7DB91-CCA7-41D8-958A-A888DED1A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40452" y="321560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차별화 방법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8010094" y="2659654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8E62D0-6687-4DE5-9A9F-1C56B4108BFD}"/>
              </a:ext>
            </a:extLst>
          </p:cNvPr>
          <p:cNvSpPr/>
          <p:nvPr/>
        </p:nvSpPr>
        <p:spPr>
          <a:xfrm>
            <a:off x="340452" y="1566387"/>
            <a:ext cx="10642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쓰레기통이 어느 정도 차면 소리가 나게 함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어느 정도 찼는지 텍스트로 알려줌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쓰레기가 차면 찰수록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불이 들어오게 함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8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20B9103A-87BA-4E21-8F29-8A4DBC0C4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9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40452" y="321560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기대 효과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pic>
        <p:nvPicPr>
          <p:cNvPr id="1026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29412459-3F83-4FE8-B62C-659AC8876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8010094" y="2659654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8DB05-867E-49D1-83C2-A619FA1CE46C}"/>
              </a:ext>
            </a:extLst>
          </p:cNvPr>
          <p:cNvSpPr/>
          <p:nvPr/>
        </p:nvSpPr>
        <p:spPr>
          <a:xfrm>
            <a:off x="370400" y="1470285"/>
            <a:ext cx="10642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깨끗한 손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</a:t>
            </a:r>
          </a:p>
          <a:p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손이 닿지 않고 쓰레기를 넣을 수 있다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D6F84B-4AF3-4E43-8D92-8135D7A3CFCD}"/>
              </a:ext>
            </a:extLst>
          </p:cNvPr>
          <p:cNvSpPr/>
          <p:nvPr/>
        </p:nvSpPr>
        <p:spPr>
          <a:xfrm>
            <a:off x="340452" y="2536048"/>
            <a:ext cx="10642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깔끔한 쓰레기통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</a:t>
            </a:r>
          </a:p>
          <a:p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꽉 차기 전에 비워서 넘치지 않게 할 수 있다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E18C2B-3F15-4CDA-B62A-C4AB8AD7530E}"/>
              </a:ext>
            </a:extLst>
          </p:cNvPr>
          <p:cNvSpPr/>
          <p:nvPr/>
        </p:nvSpPr>
        <p:spPr>
          <a:xfrm>
            <a:off x="335816" y="3586394"/>
            <a:ext cx="10642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편리한 쓰레기통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</a:t>
            </a:r>
          </a:p>
          <a:p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뚜껑을 열고 닫을 필요가 없어서 편리하다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89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4570"/>
            <a:ext cx="12192000" cy="503430"/>
          </a:xfrm>
          <a:prstGeom prst="rect">
            <a:avLst/>
          </a:prstGeom>
          <a:solidFill>
            <a:srgbClr val="A86A64"/>
          </a:solidFill>
          <a:ln>
            <a:noFill/>
          </a:ln>
          <a:effectLst>
            <a:outerShdw dist="254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191" y="5016500"/>
            <a:ext cx="1317163" cy="1841500"/>
            <a:chOff x="890391" y="856876"/>
            <a:chExt cx="4529162" cy="6332131"/>
          </a:xfrm>
        </p:grpSpPr>
        <p:sp>
          <p:nvSpPr>
            <p:cNvPr id="22" name="타원 21"/>
            <p:cNvSpPr/>
            <p:nvPr/>
          </p:nvSpPr>
          <p:spPr>
            <a:xfrm>
              <a:off x="890391" y="5582099"/>
              <a:ext cx="2874252" cy="8430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1269708" y="2247900"/>
              <a:ext cx="300797" cy="3835400"/>
            </a:xfrm>
            <a:prstGeom prst="leftBracket">
              <a:avLst>
                <a:gd name="adj" fmla="val 96997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2461672" y="951190"/>
              <a:ext cx="600308" cy="2651190"/>
            </a:xfrm>
            <a:custGeom>
              <a:avLst/>
              <a:gdLst>
                <a:gd name="connsiteX0" fmla="*/ 600308 w 600308"/>
                <a:gd name="connsiteY0" fmla="*/ 1325596 h 2651190"/>
                <a:gd name="connsiteX1" fmla="*/ 191854 w 600308"/>
                <a:gd name="connsiteY1" fmla="*/ 2651190 h 2651190"/>
                <a:gd name="connsiteX2" fmla="*/ 91390 w 600308"/>
                <a:gd name="connsiteY2" fmla="*/ 2651190 h 2651190"/>
                <a:gd name="connsiteX3" fmla="*/ 59358 w 600308"/>
                <a:gd name="connsiteY3" fmla="*/ 2593930 h 2651190"/>
                <a:gd name="connsiteX4" fmla="*/ 1690 w 600308"/>
                <a:gd name="connsiteY4" fmla="*/ 2469133 h 2651190"/>
                <a:gd name="connsiteX5" fmla="*/ 0 w 600308"/>
                <a:gd name="connsiteY5" fmla="*/ 2464689 h 2651190"/>
                <a:gd name="connsiteX6" fmla="*/ 27529 w 600308"/>
                <a:gd name="connsiteY6" fmla="*/ 2500392 h 2651190"/>
                <a:gd name="connsiteX7" fmla="*/ 128945 w 600308"/>
                <a:gd name="connsiteY7" fmla="*/ 2554722 h 2651190"/>
                <a:gd name="connsiteX8" fmla="*/ 469988 w 600308"/>
                <a:gd name="connsiteY8" fmla="*/ 1346256 h 2651190"/>
                <a:gd name="connsiteX9" fmla="*/ 128945 w 600308"/>
                <a:gd name="connsiteY9" fmla="*/ 137790 h 2651190"/>
                <a:gd name="connsiteX10" fmla="*/ 27529 w 600308"/>
                <a:gd name="connsiteY10" fmla="*/ 192120 h 2651190"/>
                <a:gd name="connsiteX11" fmla="*/ 10696 w 600308"/>
                <a:gd name="connsiteY11" fmla="*/ 213951 h 2651190"/>
                <a:gd name="connsiteX12" fmla="*/ 59358 w 600308"/>
                <a:gd name="connsiteY12" fmla="*/ 108644 h 2651190"/>
                <a:gd name="connsiteX13" fmla="*/ 120135 w 600308"/>
                <a:gd name="connsiteY13" fmla="*/ 0 h 2651190"/>
                <a:gd name="connsiteX14" fmla="*/ 191854 w 600308"/>
                <a:gd name="connsiteY14" fmla="*/ 0 h 2651190"/>
                <a:gd name="connsiteX15" fmla="*/ 600308 w 600308"/>
                <a:gd name="connsiteY15" fmla="*/ 1325596 h 26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308" h="2651190">
                  <a:moveTo>
                    <a:pt x="600308" y="1325596"/>
                  </a:moveTo>
                  <a:cubicBezTo>
                    <a:pt x="600308" y="2057590"/>
                    <a:pt x="417521" y="2651190"/>
                    <a:pt x="191854" y="2651190"/>
                  </a:cubicBezTo>
                  <a:lnTo>
                    <a:pt x="91390" y="2651190"/>
                  </a:lnTo>
                  <a:lnTo>
                    <a:pt x="59358" y="2593930"/>
                  </a:lnTo>
                  <a:cubicBezTo>
                    <a:pt x="39146" y="2554178"/>
                    <a:pt x="19898" y="2512530"/>
                    <a:pt x="1690" y="2469133"/>
                  </a:cubicBezTo>
                  <a:lnTo>
                    <a:pt x="0" y="2464689"/>
                  </a:lnTo>
                  <a:lnTo>
                    <a:pt x="27529" y="2500392"/>
                  </a:lnTo>
                  <a:cubicBezTo>
                    <a:pt x="59566" y="2535701"/>
                    <a:pt x="93628" y="2554722"/>
                    <a:pt x="128945" y="2554722"/>
                  </a:cubicBezTo>
                  <a:cubicBezTo>
                    <a:pt x="317298" y="2554722"/>
                    <a:pt x="469988" y="2013672"/>
                    <a:pt x="469988" y="1346256"/>
                  </a:cubicBezTo>
                  <a:cubicBezTo>
                    <a:pt x="469988" y="678838"/>
                    <a:pt x="317298" y="137790"/>
                    <a:pt x="128945" y="137790"/>
                  </a:cubicBezTo>
                  <a:cubicBezTo>
                    <a:pt x="93628" y="137790"/>
                    <a:pt x="59566" y="156811"/>
                    <a:pt x="27529" y="192120"/>
                  </a:cubicBezTo>
                  <a:lnTo>
                    <a:pt x="10696" y="213951"/>
                  </a:lnTo>
                  <a:lnTo>
                    <a:pt x="59358" y="108644"/>
                  </a:lnTo>
                  <a:lnTo>
                    <a:pt x="120135" y="0"/>
                  </a:lnTo>
                  <a:lnTo>
                    <a:pt x="191854" y="0"/>
                  </a:lnTo>
                  <a:cubicBezTo>
                    <a:pt x="417521" y="0"/>
                    <a:pt x="600308" y="593602"/>
                    <a:pt x="600308" y="1325596"/>
                  </a:cubicBez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70505" y="2103962"/>
              <a:ext cx="2416932" cy="682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1753914" y="1639516"/>
              <a:ext cx="2754683" cy="27546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095649" y="856876"/>
              <a:ext cx="2864006" cy="286400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0924">
              <a:off x="1041963" y="1380235"/>
              <a:ext cx="2233564" cy="223356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164" y="1276632"/>
              <a:ext cx="2633841" cy="263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1672212" y="1585663"/>
              <a:ext cx="2199322" cy="2199322"/>
            </a:xfrm>
            <a:prstGeom prst="rect">
              <a:avLst/>
            </a:prstGeom>
          </p:spPr>
        </p:pic>
        <p:sp>
          <p:nvSpPr>
            <p:cNvPr id="29" name="자유형 28"/>
            <p:cNvSpPr/>
            <p:nvPr/>
          </p:nvSpPr>
          <p:spPr>
            <a:xfrm rot="16200000">
              <a:off x="811532" y="3081501"/>
              <a:ext cx="3900588" cy="2651194"/>
            </a:xfrm>
            <a:custGeom>
              <a:avLst/>
              <a:gdLst>
                <a:gd name="connsiteX0" fmla="*/ 3900588 w 3900588"/>
                <a:gd name="connsiteY0" fmla="*/ 2 h 2651194"/>
                <a:gd name="connsiteX1" fmla="*/ 3839811 w 3900588"/>
                <a:gd name="connsiteY1" fmla="*/ 108646 h 2651194"/>
                <a:gd name="connsiteX2" fmla="*/ 3791149 w 3900588"/>
                <a:gd name="connsiteY2" fmla="*/ 213953 h 2651194"/>
                <a:gd name="connsiteX3" fmla="*/ 3776649 w 3900588"/>
                <a:gd name="connsiteY3" fmla="*/ 232759 h 2651194"/>
                <a:gd name="connsiteX4" fmla="*/ 3568355 w 3900588"/>
                <a:gd name="connsiteY4" fmla="*/ 1346258 h 2651194"/>
                <a:gd name="connsiteX5" fmla="*/ 3776649 w 3900588"/>
                <a:gd name="connsiteY5" fmla="*/ 2459757 h 2651194"/>
                <a:gd name="connsiteX6" fmla="*/ 3780453 w 3900588"/>
                <a:gd name="connsiteY6" fmla="*/ 2464691 h 2651194"/>
                <a:gd name="connsiteX7" fmla="*/ 3782143 w 3900588"/>
                <a:gd name="connsiteY7" fmla="*/ 2469135 h 2651194"/>
                <a:gd name="connsiteX8" fmla="*/ 3839811 w 3900588"/>
                <a:gd name="connsiteY8" fmla="*/ 2593932 h 2651194"/>
                <a:gd name="connsiteX9" fmla="*/ 3871843 w 3900588"/>
                <a:gd name="connsiteY9" fmla="*/ 2651192 h 2651194"/>
                <a:gd name="connsiteX10" fmla="*/ 2450228 w 3900588"/>
                <a:gd name="connsiteY10" fmla="*/ 2651192 h 2651194"/>
                <a:gd name="connsiteX11" fmla="*/ 2450234 w 3900588"/>
                <a:gd name="connsiteY11" fmla="*/ 2651194 h 2651194"/>
                <a:gd name="connsiteX12" fmla="*/ 408455 w 3900588"/>
                <a:gd name="connsiteY12" fmla="*/ 2651194 h 2651194"/>
                <a:gd name="connsiteX13" fmla="*/ 0 w 3900588"/>
                <a:gd name="connsiteY13" fmla="*/ 1325598 h 2651194"/>
                <a:gd name="connsiteX14" fmla="*/ 408455 w 3900588"/>
                <a:gd name="connsiteY14" fmla="*/ 4 h 2651194"/>
                <a:gd name="connsiteX15" fmla="*/ 892024 w 3900588"/>
                <a:gd name="connsiteY15" fmla="*/ 4 h 2651194"/>
                <a:gd name="connsiteX16" fmla="*/ 892024 w 3900588"/>
                <a:gd name="connsiteY16" fmla="*/ 0 h 2651194"/>
                <a:gd name="connsiteX17" fmla="*/ 3543214 w 3900588"/>
                <a:gd name="connsiteY17" fmla="*/ 0 h 2651194"/>
                <a:gd name="connsiteX18" fmla="*/ 3543214 w 3900588"/>
                <a:gd name="connsiteY18" fmla="*/ 2 h 2651194"/>
                <a:gd name="connsiteX19" fmla="*/ 3900588 w 3900588"/>
                <a:gd name="connsiteY19" fmla="*/ 2 h 26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588" h="2651194">
                  <a:moveTo>
                    <a:pt x="3900588" y="2"/>
                  </a:moveTo>
                  <a:lnTo>
                    <a:pt x="3839811" y="108646"/>
                  </a:lnTo>
                  <a:lnTo>
                    <a:pt x="3791149" y="213953"/>
                  </a:lnTo>
                  <a:lnTo>
                    <a:pt x="3776649" y="232759"/>
                  </a:lnTo>
                  <a:cubicBezTo>
                    <a:pt x="3654243" y="416214"/>
                    <a:pt x="3568355" y="845694"/>
                    <a:pt x="3568355" y="1346258"/>
                  </a:cubicBezTo>
                  <a:cubicBezTo>
                    <a:pt x="3568355" y="1846820"/>
                    <a:pt x="3654243" y="2276301"/>
                    <a:pt x="3776649" y="2459757"/>
                  </a:cubicBezTo>
                  <a:lnTo>
                    <a:pt x="3780453" y="2464691"/>
                  </a:lnTo>
                  <a:lnTo>
                    <a:pt x="3782143" y="2469135"/>
                  </a:lnTo>
                  <a:cubicBezTo>
                    <a:pt x="3800351" y="2512532"/>
                    <a:pt x="3819599" y="2554180"/>
                    <a:pt x="3839811" y="2593932"/>
                  </a:cubicBezTo>
                  <a:lnTo>
                    <a:pt x="3871843" y="2651192"/>
                  </a:lnTo>
                  <a:lnTo>
                    <a:pt x="2450228" y="2651192"/>
                  </a:lnTo>
                  <a:lnTo>
                    <a:pt x="2450234" y="2651194"/>
                  </a:lnTo>
                  <a:lnTo>
                    <a:pt x="408455" y="2651194"/>
                  </a:lnTo>
                  <a:cubicBezTo>
                    <a:pt x="182789" y="2651194"/>
                    <a:pt x="0" y="2057592"/>
                    <a:pt x="0" y="1325598"/>
                  </a:cubicBezTo>
                  <a:cubicBezTo>
                    <a:pt x="0" y="593606"/>
                    <a:pt x="182789" y="4"/>
                    <a:pt x="408455" y="4"/>
                  </a:cubicBezTo>
                  <a:lnTo>
                    <a:pt x="892024" y="4"/>
                  </a:lnTo>
                  <a:lnTo>
                    <a:pt x="892024" y="0"/>
                  </a:lnTo>
                  <a:lnTo>
                    <a:pt x="3543214" y="0"/>
                  </a:lnTo>
                  <a:lnTo>
                    <a:pt x="3543214" y="2"/>
                  </a:lnTo>
                  <a:lnTo>
                    <a:pt x="3900588" y="2"/>
                  </a:lnTo>
                  <a:close/>
                </a:path>
              </a:pathLst>
            </a:custGeom>
            <a:solidFill>
              <a:srgbClr val="34669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96019">
              <a:off x="2279178" y="4048632"/>
              <a:ext cx="3140375" cy="3140375"/>
            </a:xfrm>
            <a:prstGeom prst="rect">
              <a:avLst/>
            </a:prstGeom>
            <a:effectLst>
              <a:outerShdw dist="165100" dir="10800000" algn="r" rotWithShape="0">
                <a:prstClr val="black">
                  <a:alpha val="30000"/>
                </a:prstClr>
              </a:outerShdw>
            </a:effectLst>
          </p:spPr>
        </p:pic>
        <p:sp>
          <p:nvSpPr>
            <p:cNvPr id="34" name="자유형 33"/>
            <p:cNvSpPr/>
            <p:nvPr/>
          </p:nvSpPr>
          <p:spPr>
            <a:xfrm rot="5400000">
              <a:off x="2400348" y="2181852"/>
              <a:ext cx="757241" cy="2216487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364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43364" y="496131"/>
                    <a:pt x="843364" y="1108139"/>
                  </a:cubicBezTo>
                  <a:cubicBezTo>
                    <a:pt x="843364" y="1720147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5400000">
              <a:off x="2508226" y="2293291"/>
              <a:ext cx="548230" cy="2074365"/>
            </a:xfrm>
            <a:custGeom>
              <a:avLst/>
              <a:gdLst>
                <a:gd name="connsiteX0" fmla="*/ 0 w 843364"/>
                <a:gd name="connsiteY0" fmla="*/ 2216487 h 2216487"/>
                <a:gd name="connsiteX1" fmla="*/ 18622 w 843364"/>
                <a:gd name="connsiteY1" fmla="*/ 2210738 h 2216487"/>
                <a:gd name="connsiteX2" fmla="*/ 312799 w 843364"/>
                <a:gd name="connsiteY2" fmla="*/ 1105399 h 2216487"/>
                <a:gd name="connsiteX3" fmla="*/ 87780 w 843364"/>
                <a:gd name="connsiteY3" fmla="*/ 65803 h 2216487"/>
                <a:gd name="connsiteX4" fmla="*/ 18779 w 843364"/>
                <a:gd name="connsiteY4" fmla="*/ 209 h 2216487"/>
                <a:gd name="connsiteX5" fmla="*/ 106508 w 843364"/>
                <a:gd name="connsiteY5" fmla="*/ 209 h 2216487"/>
                <a:gd name="connsiteX6" fmla="*/ 106508 w 843364"/>
                <a:gd name="connsiteY6" fmla="*/ 0 h 2216487"/>
                <a:gd name="connsiteX7" fmla="*/ 474936 w 843364"/>
                <a:gd name="connsiteY7" fmla="*/ 0 h 2216487"/>
                <a:gd name="connsiteX8" fmla="*/ 843364 w 843364"/>
                <a:gd name="connsiteY8" fmla="*/ 1108139 h 2216487"/>
                <a:gd name="connsiteX9" fmla="*/ 474936 w 843364"/>
                <a:gd name="connsiteY9" fmla="*/ 2216278 h 2216487"/>
                <a:gd name="connsiteX10" fmla="*/ 157504 w 843364"/>
                <a:gd name="connsiteY10" fmla="*/ 2216277 h 2216487"/>
                <a:gd name="connsiteX11" fmla="*/ 156812 w 843364"/>
                <a:gd name="connsiteY11" fmla="*/ 2216487 h 2216487"/>
                <a:gd name="connsiteX0" fmla="*/ 0 w 881662"/>
                <a:gd name="connsiteY0" fmla="*/ 2216487 h 2216487"/>
                <a:gd name="connsiteX1" fmla="*/ 18622 w 881662"/>
                <a:gd name="connsiteY1" fmla="*/ 2210738 h 2216487"/>
                <a:gd name="connsiteX2" fmla="*/ 312799 w 881662"/>
                <a:gd name="connsiteY2" fmla="*/ 1105399 h 2216487"/>
                <a:gd name="connsiteX3" fmla="*/ 87780 w 881662"/>
                <a:gd name="connsiteY3" fmla="*/ 65803 h 2216487"/>
                <a:gd name="connsiteX4" fmla="*/ 18779 w 881662"/>
                <a:gd name="connsiteY4" fmla="*/ 209 h 2216487"/>
                <a:gd name="connsiteX5" fmla="*/ 106508 w 881662"/>
                <a:gd name="connsiteY5" fmla="*/ 209 h 2216487"/>
                <a:gd name="connsiteX6" fmla="*/ 106508 w 881662"/>
                <a:gd name="connsiteY6" fmla="*/ 0 h 2216487"/>
                <a:gd name="connsiteX7" fmla="*/ 474936 w 881662"/>
                <a:gd name="connsiteY7" fmla="*/ 0 h 2216487"/>
                <a:gd name="connsiteX8" fmla="*/ 881662 w 881662"/>
                <a:gd name="connsiteY8" fmla="*/ 1113227 h 2216487"/>
                <a:gd name="connsiteX9" fmla="*/ 474936 w 881662"/>
                <a:gd name="connsiteY9" fmla="*/ 2216278 h 2216487"/>
                <a:gd name="connsiteX10" fmla="*/ 157504 w 881662"/>
                <a:gd name="connsiteY10" fmla="*/ 2216277 h 2216487"/>
                <a:gd name="connsiteX11" fmla="*/ 156812 w 881662"/>
                <a:gd name="connsiteY11" fmla="*/ 2216487 h 2216487"/>
                <a:gd name="connsiteX12" fmla="*/ 0 w 881662"/>
                <a:gd name="connsiteY12" fmla="*/ 2216487 h 221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662" h="2216487">
                  <a:moveTo>
                    <a:pt x="0" y="2216487"/>
                  </a:moveTo>
                  <a:lnTo>
                    <a:pt x="18622" y="2210738"/>
                  </a:lnTo>
                  <a:cubicBezTo>
                    <a:pt x="186509" y="2105532"/>
                    <a:pt x="312799" y="1650630"/>
                    <a:pt x="312799" y="1105399"/>
                  </a:cubicBezTo>
                  <a:cubicBezTo>
                    <a:pt x="312799" y="638058"/>
                    <a:pt x="220014" y="237082"/>
                    <a:pt x="87780" y="65803"/>
                  </a:cubicBezTo>
                  <a:lnTo>
                    <a:pt x="18779" y="209"/>
                  </a:lnTo>
                  <a:lnTo>
                    <a:pt x="106508" y="209"/>
                  </a:lnTo>
                  <a:lnTo>
                    <a:pt x="106508" y="0"/>
                  </a:lnTo>
                  <a:lnTo>
                    <a:pt x="474936" y="0"/>
                  </a:lnTo>
                  <a:cubicBezTo>
                    <a:pt x="678413" y="0"/>
                    <a:pt x="881662" y="501219"/>
                    <a:pt x="881662" y="1113227"/>
                  </a:cubicBezTo>
                  <a:cubicBezTo>
                    <a:pt x="881662" y="1725235"/>
                    <a:pt x="678413" y="2216278"/>
                    <a:pt x="474936" y="2216278"/>
                  </a:cubicBezTo>
                  <a:lnTo>
                    <a:pt x="157504" y="2216277"/>
                  </a:lnTo>
                  <a:lnTo>
                    <a:pt x="156812" y="2216487"/>
                  </a:lnTo>
                  <a:lnTo>
                    <a:pt x="0" y="221648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40452" y="321560"/>
            <a:ext cx="6555717" cy="82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추별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추진 내용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BSSM </a:t>
            </a:r>
          </a:p>
        </p:txBody>
      </p:sp>
      <p:pic>
        <p:nvPicPr>
          <p:cNvPr id="1026" name="Picture 2" descr="https://o.remove.bg/downloads/4e6c5eec-3898-46c2-8782-6c688273e86e/image-removebg-preview.png">
            <a:extLst>
              <a:ext uri="{FF2B5EF4-FFF2-40B4-BE49-F238E27FC236}">
                <a16:creationId xmlns:a16="http://schemas.microsoft.com/office/drawing/2014/main" id="{29412459-3F83-4FE8-B62C-659AC8876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23347" r="41911" b="20268"/>
          <a:stretch/>
        </p:blipFill>
        <p:spPr bwMode="auto">
          <a:xfrm>
            <a:off x="1373894" y="5446455"/>
            <a:ext cx="1954281" cy="12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44EAB-E6F5-4C1C-B2E2-A20FCA2403BB}"/>
              </a:ext>
            </a:extLst>
          </p:cNvPr>
          <p:cNvGrpSpPr/>
          <p:nvPr/>
        </p:nvGrpSpPr>
        <p:grpSpPr>
          <a:xfrm>
            <a:off x="8010094" y="2659654"/>
            <a:ext cx="4384957" cy="3731028"/>
            <a:chOff x="7471514" y="1065826"/>
            <a:chExt cx="4384957" cy="3731028"/>
          </a:xfrm>
        </p:grpSpPr>
        <p:pic>
          <p:nvPicPr>
            <p:cNvPr id="20" name="Picture 2" descr="https://o.remove.bg/downloads/4e6c5eec-3898-46c2-8782-6c688273e86e/image-removebg-preview.png">
              <a:extLst>
                <a:ext uri="{FF2B5EF4-FFF2-40B4-BE49-F238E27FC236}">
                  <a16:creationId xmlns:a16="http://schemas.microsoft.com/office/drawing/2014/main" id="{34ACAE59-80F1-4D3A-B7DA-8424BFC39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2" t="27082" r="44275" b="25422"/>
            <a:stretch/>
          </p:blipFill>
          <p:spPr bwMode="auto">
            <a:xfrm>
              <a:off x="7471514" y="3100342"/>
              <a:ext cx="1259440" cy="16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87FF6DE-D2D6-4A6B-B847-9908FF35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7640" y="1846729"/>
              <a:ext cx="2220072" cy="15671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BDBC354-489E-4C6E-A165-17E7B1916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5387" y="2002347"/>
              <a:ext cx="1203306" cy="88940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3E9F714-CAB0-4FA3-95E4-265008AC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707" y="2261286"/>
              <a:ext cx="1821764" cy="1678113"/>
            </a:xfrm>
            <a:prstGeom prst="rect">
              <a:avLst/>
            </a:prstGeom>
          </p:spPr>
        </p:pic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CB0F50-6649-459E-8119-6513B06E74F5}"/>
                </a:ext>
              </a:extLst>
            </p:cNvPr>
            <p:cNvSpPr/>
            <p:nvPr/>
          </p:nvSpPr>
          <p:spPr>
            <a:xfrm>
              <a:off x="8488680" y="2860040"/>
              <a:ext cx="1717040" cy="1706880"/>
            </a:xfrm>
            <a:custGeom>
              <a:avLst/>
              <a:gdLst>
                <a:gd name="connsiteX0" fmla="*/ 0 w 1717040"/>
                <a:gd name="connsiteY0" fmla="*/ 1259840 h 1706880"/>
                <a:gd name="connsiteX1" fmla="*/ 30480 w 1717040"/>
                <a:gd name="connsiteY1" fmla="*/ 1351280 h 1706880"/>
                <a:gd name="connsiteX2" fmla="*/ 40640 w 1717040"/>
                <a:gd name="connsiteY2" fmla="*/ 1381760 h 1706880"/>
                <a:gd name="connsiteX3" fmla="*/ 111760 w 1717040"/>
                <a:gd name="connsiteY3" fmla="*/ 1463040 h 1706880"/>
                <a:gd name="connsiteX4" fmla="*/ 162560 w 1717040"/>
                <a:gd name="connsiteY4" fmla="*/ 1534160 h 1706880"/>
                <a:gd name="connsiteX5" fmla="*/ 274320 w 1717040"/>
                <a:gd name="connsiteY5" fmla="*/ 1625600 h 1706880"/>
                <a:gd name="connsiteX6" fmla="*/ 375920 w 1717040"/>
                <a:gd name="connsiteY6" fmla="*/ 1666240 h 1706880"/>
                <a:gd name="connsiteX7" fmla="*/ 447040 w 1717040"/>
                <a:gd name="connsiteY7" fmla="*/ 1696720 h 1706880"/>
                <a:gd name="connsiteX8" fmla="*/ 528320 w 1717040"/>
                <a:gd name="connsiteY8" fmla="*/ 1706880 h 1706880"/>
                <a:gd name="connsiteX9" fmla="*/ 802640 w 1717040"/>
                <a:gd name="connsiteY9" fmla="*/ 1696720 h 1706880"/>
                <a:gd name="connsiteX10" fmla="*/ 904240 w 1717040"/>
                <a:gd name="connsiteY10" fmla="*/ 1676400 h 1706880"/>
                <a:gd name="connsiteX11" fmla="*/ 985520 w 1717040"/>
                <a:gd name="connsiteY11" fmla="*/ 1645920 h 1706880"/>
                <a:gd name="connsiteX12" fmla="*/ 1036320 w 1717040"/>
                <a:gd name="connsiteY12" fmla="*/ 1635760 h 1706880"/>
                <a:gd name="connsiteX13" fmla="*/ 1066800 w 1717040"/>
                <a:gd name="connsiteY13" fmla="*/ 1615440 h 1706880"/>
                <a:gd name="connsiteX14" fmla="*/ 1148080 w 1717040"/>
                <a:gd name="connsiteY14" fmla="*/ 1584960 h 1706880"/>
                <a:gd name="connsiteX15" fmla="*/ 1219200 w 1717040"/>
                <a:gd name="connsiteY15" fmla="*/ 1554480 h 1706880"/>
                <a:gd name="connsiteX16" fmla="*/ 1300480 w 1717040"/>
                <a:gd name="connsiteY16" fmla="*/ 1493520 h 1706880"/>
                <a:gd name="connsiteX17" fmla="*/ 1361440 w 1717040"/>
                <a:gd name="connsiteY17" fmla="*/ 1463040 h 1706880"/>
                <a:gd name="connsiteX18" fmla="*/ 1391920 w 1717040"/>
                <a:gd name="connsiteY18" fmla="*/ 1391920 h 1706880"/>
                <a:gd name="connsiteX19" fmla="*/ 1432560 w 1717040"/>
                <a:gd name="connsiteY19" fmla="*/ 1330960 h 1706880"/>
                <a:gd name="connsiteX20" fmla="*/ 1452880 w 1717040"/>
                <a:gd name="connsiteY20" fmla="*/ 1300480 h 1706880"/>
                <a:gd name="connsiteX21" fmla="*/ 1473200 w 1717040"/>
                <a:gd name="connsiteY21" fmla="*/ 1259840 h 1706880"/>
                <a:gd name="connsiteX22" fmla="*/ 1503680 w 1717040"/>
                <a:gd name="connsiteY22" fmla="*/ 1229360 h 1706880"/>
                <a:gd name="connsiteX23" fmla="*/ 1534160 w 1717040"/>
                <a:gd name="connsiteY23" fmla="*/ 1117600 h 1706880"/>
                <a:gd name="connsiteX24" fmla="*/ 1554480 w 1717040"/>
                <a:gd name="connsiteY24" fmla="*/ 1076960 h 1706880"/>
                <a:gd name="connsiteX25" fmla="*/ 1574800 w 1717040"/>
                <a:gd name="connsiteY25" fmla="*/ 1005840 h 1706880"/>
                <a:gd name="connsiteX26" fmla="*/ 1595120 w 1717040"/>
                <a:gd name="connsiteY26" fmla="*/ 924560 h 1706880"/>
                <a:gd name="connsiteX27" fmla="*/ 1615440 w 1717040"/>
                <a:gd name="connsiteY27" fmla="*/ 883920 h 1706880"/>
                <a:gd name="connsiteX28" fmla="*/ 1635760 w 1717040"/>
                <a:gd name="connsiteY28" fmla="*/ 792480 h 1706880"/>
                <a:gd name="connsiteX29" fmla="*/ 1666240 w 1717040"/>
                <a:gd name="connsiteY29" fmla="*/ 731520 h 1706880"/>
                <a:gd name="connsiteX30" fmla="*/ 1696720 w 1717040"/>
                <a:gd name="connsiteY30" fmla="*/ 629920 h 1706880"/>
                <a:gd name="connsiteX31" fmla="*/ 1706880 w 1717040"/>
                <a:gd name="connsiteY31" fmla="*/ 579120 h 1706880"/>
                <a:gd name="connsiteX32" fmla="*/ 1717040 w 1717040"/>
                <a:gd name="connsiteY32" fmla="*/ 548640 h 1706880"/>
                <a:gd name="connsiteX33" fmla="*/ 1696720 w 1717040"/>
                <a:gd name="connsiteY33" fmla="*/ 365760 h 1706880"/>
                <a:gd name="connsiteX34" fmla="*/ 1676400 w 1717040"/>
                <a:gd name="connsiteY34" fmla="*/ 335280 h 1706880"/>
                <a:gd name="connsiteX35" fmla="*/ 1615440 w 1717040"/>
                <a:gd name="connsiteY35" fmla="*/ 294640 h 1706880"/>
                <a:gd name="connsiteX36" fmla="*/ 1574800 w 1717040"/>
                <a:gd name="connsiteY36" fmla="*/ 233680 h 1706880"/>
                <a:gd name="connsiteX37" fmla="*/ 1554480 w 1717040"/>
                <a:gd name="connsiteY37" fmla="*/ 203200 h 1706880"/>
                <a:gd name="connsiteX38" fmla="*/ 1534160 w 1717040"/>
                <a:gd name="connsiteY38" fmla="*/ 142240 h 1706880"/>
                <a:gd name="connsiteX39" fmla="*/ 1524000 w 1717040"/>
                <a:gd name="connsiteY39" fmla="*/ 111760 h 1706880"/>
                <a:gd name="connsiteX40" fmla="*/ 1513840 w 1717040"/>
                <a:gd name="connsiteY40" fmla="*/ 71120 h 1706880"/>
                <a:gd name="connsiteX41" fmla="*/ 1524000 w 1717040"/>
                <a:gd name="connsiteY41" fmla="*/ 30480 h 1706880"/>
                <a:gd name="connsiteX42" fmla="*/ 1534160 w 1717040"/>
                <a:gd name="connsiteY42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17040" h="1706880">
                  <a:moveTo>
                    <a:pt x="0" y="1259840"/>
                  </a:moveTo>
                  <a:cubicBezTo>
                    <a:pt x="17127" y="1345475"/>
                    <a:pt x="-1068" y="1277668"/>
                    <a:pt x="30480" y="1351280"/>
                  </a:cubicBezTo>
                  <a:cubicBezTo>
                    <a:pt x="34699" y="1361124"/>
                    <a:pt x="35439" y="1372398"/>
                    <a:pt x="40640" y="1381760"/>
                  </a:cubicBezTo>
                  <a:cubicBezTo>
                    <a:pt x="75503" y="1444513"/>
                    <a:pt x="67235" y="1433357"/>
                    <a:pt x="111760" y="1463040"/>
                  </a:cubicBezTo>
                  <a:cubicBezTo>
                    <a:pt x="127842" y="1487162"/>
                    <a:pt x="143657" y="1512106"/>
                    <a:pt x="162560" y="1534160"/>
                  </a:cubicBezTo>
                  <a:cubicBezTo>
                    <a:pt x="188620" y="1564564"/>
                    <a:pt x="248407" y="1612644"/>
                    <a:pt x="274320" y="1625600"/>
                  </a:cubicBezTo>
                  <a:cubicBezTo>
                    <a:pt x="369628" y="1673254"/>
                    <a:pt x="250373" y="1616021"/>
                    <a:pt x="375920" y="1666240"/>
                  </a:cubicBezTo>
                  <a:cubicBezTo>
                    <a:pt x="405111" y="1677916"/>
                    <a:pt x="417061" y="1691269"/>
                    <a:pt x="447040" y="1696720"/>
                  </a:cubicBezTo>
                  <a:cubicBezTo>
                    <a:pt x="473904" y="1701604"/>
                    <a:pt x="501227" y="1703493"/>
                    <a:pt x="528320" y="1706880"/>
                  </a:cubicBezTo>
                  <a:cubicBezTo>
                    <a:pt x="619760" y="1703493"/>
                    <a:pt x="711437" y="1704115"/>
                    <a:pt x="802640" y="1696720"/>
                  </a:cubicBezTo>
                  <a:cubicBezTo>
                    <a:pt x="837064" y="1693929"/>
                    <a:pt x="872173" y="1689227"/>
                    <a:pt x="904240" y="1676400"/>
                  </a:cubicBezTo>
                  <a:cubicBezTo>
                    <a:pt x="919778" y="1670185"/>
                    <a:pt x="964284" y="1651229"/>
                    <a:pt x="985520" y="1645920"/>
                  </a:cubicBezTo>
                  <a:cubicBezTo>
                    <a:pt x="1002273" y="1641732"/>
                    <a:pt x="1019387" y="1639147"/>
                    <a:pt x="1036320" y="1635760"/>
                  </a:cubicBezTo>
                  <a:cubicBezTo>
                    <a:pt x="1046480" y="1628987"/>
                    <a:pt x="1055878" y="1620901"/>
                    <a:pt x="1066800" y="1615440"/>
                  </a:cubicBezTo>
                  <a:cubicBezTo>
                    <a:pt x="1150995" y="1573342"/>
                    <a:pt x="1086527" y="1611340"/>
                    <a:pt x="1148080" y="1584960"/>
                  </a:cubicBezTo>
                  <a:cubicBezTo>
                    <a:pt x="1235963" y="1547296"/>
                    <a:pt x="1147719" y="1578307"/>
                    <a:pt x="1219200" y="1554480"/>
                  </a:cubicBezTo>
                  <a:cubicBezTo>
                    <a:pt x="1246293" y="1534160"/>
                    <a:pt x="1268351" y="1504230"/>
                    <a:pt x="1300480" y="1493520"/>
                  </a:cubicBezTo>
                  <a:cubicBezTo>
                    <a:pt x="1342544" y="1479499"/>
                    <a:pt x="1322049" y="1489301"/>
                    <a:pt x="1361440" y="1463040"/>
                  </a:cubicBezTo>
                  <a:cubicBezTo>
                    <a:pt x="1435403" y="1352095"/>
                    <a:pt x="1326312" y="1523136"/>
                    <a:pt x="1391920" y="1391920"/>
                  </a:cubicBezTo>
                  <a:cubicBezTo>
                    <a:pt x="1402842" y="1370077"/>
                    <a:pt x="1419013" y="1351280"/>
                    <a:pt x="1432560" y="1330960"/>
                  </a:cubicBezTo>
                  <a:cubicBezTo>
                    <a:pt x="1439333" y="1320800"/>
                    <a:pt x="1447419" y="1311402"/>
                    <a:pt x="1452880" y="1300480"/>
                  </a:cubicBezTo>
                  <a:cubicBezTo>
                    <a:pt x="1459653" y="1286933"/>
                    <a:pt x="1464397" y="1272165"/>
                    <a:pt x="1473200" y="1259840"/>
                  </a:cubicBezTo>
                  <a:cubicBezTo>
                    <a:pt x="1481551" y="1248148"/>
                    <a:pt x="1493520" y="1239520"/>
                    <a:pt x="1503680" y="1229360"/>
                  </a:cubicBezTo>
                  <a:cubicBezTo>
                    <a:pt x="1511112" y="1192199"/>
                    <a:pt x="1516973" y="1151974"/>
                    <a:pt x="1534160" y="1117600"/>
                  </a:cubicBezTo>
                  <a:cubicBezTo>
                    <a:pt x="1540933" y="1104053"/>
                    <a:pt x="1549304" y="1091194"/>
                    <a:pt x="1554480" y="1076960"/>
                  </a:cubicBezTo>
                  <a:cubicBezTo>
                    <a:pt x="1562906" y="1053789"/>
                    <a:pt x="1568447" y="1029663"/>
                    <a:pt x="1574800" y="1005840"/>
                  </a:cubicBezTo>
                  <a:cubicBezTo>
                    <a:pt x="1581996" y="978856"/>
                    <a:pt x="1582631" y="949539"/>
                    <a:pt x="1595120" y="924560"/>
                  </a:cubicBezTo>
                  <a:cubicBezTo>
                    <a:pt x="1601893" y="911013"/>
                    <a:pt x="1610122" y="898101"/>
                    <a:pt x="1615440" y="883920"/>
                  </a:cubicBezTo>
                  <a:cubicBezTo>
                    <a:pt x="1623262" y="863060"/>
                    <a:pt x="1630932" y="811792"/>
                    <a:pt x="1635760" y="792480"/>
                  </a:cubicBezTo>
                  <a:cubicBezTo>
                    <a:pt x="1651640" y="728960"/>
                    <a:pt x="1637860" y="795375"/>
                    <a:pt x="1666240" y="731520"/>
                  </a:cubicBezTo>
                  <a:cubicBezTo>
                    <a:pt x="1677496" y="706193"/>
                    <a:pt x="1690153" y="659474"/>
                    <a:pt x="1696720" y="629920"/>
                  </a:cubicBezTo>
                  <a:cubicBezTo>
                    <a:pt x="1700466" y="613063"/>
                    <a:pt x="1702692" y="595873"/>
                    <a:pt x="1706880" y="579120"/>
                  </a:cubicBezTo>
                  <a:cubicBezTo>
                    <a:pt x="1709477" y="568730"/>
                    <a:pt x="1713653" y="558800"/>
                    <a:pt x="1717040" y="548640"/>
                  </a:cubicBezTo>
                  <a:cubicBezTo>
                    <a:pt x="1715771" y="529599"/>
                    <a:pt x="1720960" y="414240"/>
                    <a:pt x="1696720" y="365760"/>
                  </a:cubicBezTo>
                  <a:cubicBezTo>
                    <a:pt x="1691259" y="354838"/>
                    <a:pt x="1685590" y="343321"/>
                    <a:pt x="1676400" y="335280"/>
                  </a:cubicBezTo>
                  <a:cubicBezTo>
                    <a:pt x="1658021" y="319198"/>
                    <a:pt x="1615440" y="294640"/>
                    <a:pt x="1615440" y="294640"/>
                  </a:cubicBezTo>
                  <a:lnTo>
                    <a:pt x="1574800" y="233680"/>
                  </a:lnTo>
                  <a:cubicBezTo>
                    <a:pt x="1568027" y="223520"/>
                    <a:pt x="1558341" y="214784"/>
                    <a:pt x="1554480" y="203200"/>
                  </a:cubicBezTo>
                  <a:lnTo>
                    <a:pt x="1534160" y="142240"/>
                  </a:lnTo>
                  <a:cubicBezTo>
                    <a:pt x="1530773" y="132080"/>
                    <a:pt x="1526597" y="122150"/>
                    <a:pt x="1524000" y="111760"/>
                  </a:cubicBezTo>
                  <a:lnTo>
                    <a:pt x="1513840" y="71120"/>
                  </a:lnTo>
                  <a:cubicBezTo>
                    <a:pt x="1517227" y="57573"/>
                    <a:pt x="1520164" y="43906"/>
                    <a:pt x="1524000" y="30480"/>
                  </a:cubicBezTo>
                  <a:cubicBezTo>
                    <a:pt x="1526942" y="20182"/>
                    <a:pt x="1534160" y="0"/>
                    <a:pt x="15341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416AE8A-241E-42FD-B20E-1D7F76833620}"/>
                </a:ext>
              </a:extLst>
            </p:cNvPr>
            <p:cNvSpPr/>
            <p:nvPr/>
          </p:nvSpPr>
          <p:spPr>
            <a:xfrm rot="392421">
              <a:off x="10546822" y="3767767"/>
              <a:ext cx="401118" cy="548640"/>
            </a:xfrm>
            <a:custGeom>
              <a:avLst/>
              <a:gdLst>
                <a:gd name="connsiteX0" fmla="*/ 401118 w 401118"/>
                <a:gd name="connsiteY0" fmla="*/ 0 h 548640"/>
                <a:gd name="connsiteX1" fmla="*/ 279198 w 401118"/>
                <a:gd name="connsiteY1" fmla="*/ 10160 h 548640"/>
                <a:gd name="connsiteX2" fmla="*/ 269038 w 401118"/>
                <a:gd name="connsiteY2" fmla="*/ 40640 h 548640"/>
                <a:gd name="connsiteX3" fmla="*/ 279198 w 401118"/>
                <a:gd name="connsiteY3" fmla="*/ 91440 h 548640"/>
                <a:gd name="connsiteX4" fmla="*/ 299518 w 401118"/>
                <a:gd name="connsiteY4" fmla="*/ 193040 h 548640"/>
                <a:gd name="connsiteX5" fmla="*/ 309678 w 401118"/>
                <a:gd name="connsiteY5" fmla="*/ 233680 h 548640"/>
                <a:gd name="connsiteX6" fmla="*/ 329998 w 401118"/>
                <a:gd name="connsiteY6" fmla="*/ 264160 h 548640"/>
                <a:gd name="connsiteX7" fmla="*/ 340158 w 401118"/>
                <a:gd name="connsiteY7" fmla="*/ 314960 h 548640"/>
                <a:gd name="connsiteX8" fmla="*/ 350318 w 401118"/>
                <a:gd name="connsiteY8" fmla="*/ 345440 h 548640"/>
                <a:gd name="connsiteX9" fmla="*/ 299518 w 401118"/>
                <a:gd name="connsiteY9" fmla="*/ 355600 h 548640"/>
                <a:gd name="connsiteX10" fmla="*/ 4878 w 401118"/>
                <a:gd name="connsiteY10" fmla="*/ 355600 h 548640"/>
                <a:gd name="connsiteX11" fmla="*/ 55678 w 401118"/>
                <a:gd name="connsiteY11" fmla="*/ 416560 h 548640"/>
                <a:gd name="connsiteX12" fmla="*/ 126798 w 401118"/>
                <a:gd name="connsiteY12" fmla="*/ 497840 h 548640"/>
                <a:gd name="connsiteX13" fmla="*/ 147118 w 401118"/>
                <a:gd name="connsiteY13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118" h="548640">
                  <a:moveTo>
                    <a:pt x="401118" y="0"/>
                  </a:moveTo>
                  <a:cubicBezTo>
                    <a:pt x="360478" y="3387"/>
                    <a:pt x="318175" y="-1833"/>
                    <a:pt x="279198" y="10160"/>
                  </a:cubicBezTo>
                  <a:cubicBezTo>
                    <a:pt x="268962" y="13310"/>
                    <a:pt x="269038" y="29930"/>
                    <a:pt x="269038" y="40640"/>
                  </a:cubicBezTo>
                  <a:cubicBezTo>
                    <a:pt x="269038" y="57909"/>
                    <a:pt x="276359" y="74406"/>
                    <a:pt x="279198" y="91440"/>
                  </a:cubicBezTo>
                  <a:cubicBezTo>
                    <a:pt x="303473" y="237088"/>
                    <a:pt x="276150" y="111253"/>
                    <a:pt x="299518" y="193040"/>
                  </a:cubicBezTo>
                  <a:cubicBezTo>
                    <a:pt x="303354" y="206466"/>
                    <a:pt x="304177" y="220845"/>
                    <a:pt x="309678" y="233680"/>
                  </a:cubicBezTo>
                  <a:cubicBezTo>
                    <a:pt x="314488" y="244903"/>
                    <a:pt x="323225" y="254000"/>
                    <a:pt x="329998" y="264160"/>
                  </a:cubicBezTo>
                  <a:cubicBezTo>
                    <a:pt x="333385" y="281093"/>
                    <a:pt x="335970" y="298207"/>
                    <a:pt x="340158" y="314960"/>
                  </a:cubicBezTo>
                  <a:cubicBezTo>
                    <a:pt x="342755" y="325350"/>
                    <a:pt x="357891" y="337867"/>
                    <a:pt x="350318" y="345440"/>
                  </a:cubicBezTo>
                  <a:cubicBezTo>
                    <a:pt x="338107" y="357651"/>
                    <a:pt x="316451" y="352213"/>
                    <a:pt x="299518" y="355600"/>
                  </a:cubicBezTo>
                  <a:cubicBezTo>
                    <a:pt x="259665" y="352753"/>
                    <a:pt x="40650" y="330560"/>
                    <a:pt x="4878" y="355600"/>
                  </a:cubicBezTo>
                  <a:cubicBezTo>
                    <a:pt x="-16791" y="370768"/>
                    <a:pt x="39808" y="395399"/>
                    <a:pt x="55678" y="416560"/>
                  </a:cubicBezTo>
                  <a:cubicBezTo>
                    <a:pt x="114945" y="495582"/>
                    <a:pt x="70071" y="460022"/>
                    <a:pt x="126798" y="497840"/>
                  </a:cubicBezTo>
                  <a:cubicBezTo>
                    <a:pt x="139353" y="535504"/>
                    <a:pt x="132169" y="518741"/>
                    <a:pt x="147118" y="54864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8B9A131-E17A-45B5-988E-E8220CBEBE24}"/>
                </a:ext>
              </a:extLst>
            </p:cNvPr>
            <p:cNvSpPr/>
            <p:nvPr/>
          </p:nvSpPr>
          <p:spPr>
            <a:xfrm rot="392421">
              <a:off x="10978420" y="3920167"/>
              <a:ext cx="162560" cy="416560"/>
            </a:xfrm>
            <a:custGeom>
              <a:avLst/>
              <a:gdLst>
                <a:gd name="connsiteX0" fmla="*/ 162560 w 162560"/>
                <a:gd name="connsiteY0" fmla="*/ 0 h 416560"/>
                <a:gd name="connsiteX1" fmla="*/ 132080 w 162560"/>
                <a:gd name="connsiteY1" fmla="*/ 91440 h 416560"/>
                <a:gd name="connsiteX2" fmla="*/ 111760 w 162560"/>
                <a:gd name="connsiteY2" fmla="*/ 121920 h 416560"/>
                <a:gd name="connsiteX3" fmla="*/ 91440 w 162560"/>
                <a:gd name="connsiteY3" fmla="*/ 182880 h 416560"/>
                <a:gd name="connsiteX4" fmla="*/ 101600 w 162560"/>
                <a:gd name="connsiteY4" fmla="*/ 223520 h 416560"/>
                <a:gd name="connsiteX5" fmla="*/ 132080 w 162560"/>
                <a:gd name="connsiteY5" fmla="*/ 233680 h 416560"/>
                <a:gd name="connsiteX6" fmla="*/ 162560 w 162560"/>
                <a:gd name="connsiteY6" fmla="*/ 254000 h 416560"/>
                <a:gd name="connsiteX7" fmla="*/ 60960 w 162560"/>
                <a:gd name="connsiteY7" fmla="*/ 294640 h 416560"/>
                <a:gd name="connsiteX8" fmla="*/ 0 w 162560"/>
                <a:gd name="connsiteY8" fmla="*/ 314960 h 416560"/>
                <a:gd name="connsiteX9" fmla="*/ 60960 w 162560"/>
                <a:gd name="connsiteY9" fmla="*/ 345440 h 416560"/>
                <a:gd name="connsiteX10" fmla="*/ 71120 w 162560"/>
                <a:gd name="connsiteY10" fmla="*/ 375920 h 416560"/>
                <a:gd name="connsiteX11" fmla="*/ 91440 w 162560"/>
                <a:gd name="connsiteY11" fmla="*/ 416560 h 41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560" h="416560">
                  <a:moveTo>
                    <a:pt x="162560" y="0"/>
                  </a:moveTo>
                  <a:cubicBezTo>
                    <a:pt x="152400" y="30480"/>
                    <a:pt x="149902" y="64707"/>
                    <a:pt x="132080" y="91440"/>
                  </a:cubicBezTo>
                  <a:cubicBezTo>
                    <a:pt x="125307" y="101600"/>
                    <a:pt x="116719" y="110762"/>
                    <a:pt x="111760" y="121920"/>
                  </a:cubicBezTo>
                  <a:cubicBezTo>
                    <a:pt x="103061" y="141493"/>
                    <a:pt x="91440" y="182880"/>
                    <a:pt x="91440" y="182880"/>
                  </a:cubicBezTo>
                  <a:cubicBezTo>
                    <a:pt x="94827" y="196427"/>
                    <a:pt x="92877" y="212616"/>
                    <a:pt x="101600" y="223520"/>
                  </a:cubicBezTo>
                  <a:cubicBezTo>
                    <a:pt x="108290" y="231883"/>
                    <a:pt x="122501" y="228891"/>
                    <a:pt x="132080" y="233680"/>
                  </a:cubicBezTo>
                  <a:cubicBezTo>
                    <a:pt x="143002" y="239141"/>
                    <a:pt x="152400" y="247227"/>
                    <a:pt x="162560" y="254000"/>
                  </a:cubicBezTo>
                  <a:cubicBezTo>
                    <a:pt x="141570" y="316969"/>
                    <a:pt x="166285" y="273575"/>
                    <a:pt x="60960" y="294640"/>
                  </a:cubicBezTo>
                  <a:cubicBezTo>
                    <a:pt x="39957" y="298841"/>
                    <a:pt x="0" y="314960"/>
                    <a:pt x="0" y="314960"/>
                  </a:cubicBezTo>
                  <a:cubicBezTo>
                    <a:pt x="20079" y="321653"/>
                    <a:pt x="46636" y="327535"/>
                    <a:pt x="60960" y="345440"/>
                  </a:cubicBezTo>
                  <a:cubicBezTo>
                    <a:pt x="67650" y="353803"/>
                    <a:pt x="66331" y="366341"/>
                    <a:pt x="71120" y="375920"/>
                  </a:cubicBezTo>
                  <a:cubicBezTo>
                    <a:pt x="93319" y="420317"/>
                    <a:pt x="91440" y="391111"/>
                    <a:pt x="91440" y="41656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83E0C3-9080-48BB-9160-68CF137FBE2C}"/>
                </a:ext>
              </a:extLst>
            </p:cNvPr>
            <p:cNvSpPr/>
            <p:nvPr/>
          </p:nvSpPr>
          <p:spPr>
            <a:xfrm rot="392421">
              <a:off x="11259727" y="3889687"/>
              <a:ext cx="236853" cy="660400"/>
            </a:xfrm>
            <a:custGeom>
              <a:avLst/>
              <a:gdLst>
                <a:gd name="connsiteX0" fmla="*/ 145413 w 236853"/>
                <a:gd name="connsiteY0" fmla="*/ 0 h 660400"/>
                <a:gd name="connsiteX1" fmla="*/ 135253 w 236853"/>
                <a:gd name="connsiteY1" fmla="*/ 142240 h 660400"/>
                <a:gd name="connsiteX2" fmla="*/ 135253 w 236853"/>
                <a:gd name="connsiteY2" fmla="*/ 243840 h 660400"/>
                <a:gd name="connsiteX3" fmla="*/ 175893 w 236853"/>
                <a:gd name="connsiteY3" fmla="*/ 274320 h 660400"/>
                <a:gd name="connsiteX4" fmla="*/ 236853 w 236853"/>
                <a:gd name="connsiteY4" fmla="*/ 335280 h 660400"/>
                <a:gd name="connsiteX5" fmla="*/ 226693 w 236853"/>
                <a:gd name="connsiteY5" fmla="*/ 365760 h 660400"/>
                <a:gd name="connsiteX6" fmla="*/ 196213 w 236853"/>
                <a:gd name="connsiteY6" fmla="*/ 375920 h 660400"/>
                <a:gd name="connsiteX7" fmla="*/ 165733 w 236853"/>
                <a:gd name="connsiteY7" fmla="*/ 396240 h 660400"/>
                <a:gd name="connsiteX8" fmla="*/ 104773 w 236853"/>
                <a:gd name="connsiteY8" fmla="*/ 416560 h 660400"/>
                <a:gd name="connsiteX9" fmla="*/ 94613 w 236853"/>
                <a:gd name="connsiteY9" fmla="*/ 447040 h 660400"/>
                <a:gd name="connsiteX10" fmla="*/ 125093 w 236853"/>
                <a:gd name="connsiteY10" fmla="*/ 518160 h 660400"/>
                <a:gd name="connsiteX11" fmla="*/ 155573 w 236853"/>
                <a:gd name="connsiteY11" fmla="*/ 528320 h 660400"/>
                <a:gd name="connsiteX12" fmla="*/ 165733 w 236853"/>
                <a:gd name="connsiteY12" fmla="*/ 619760 h 660400"/>
                <a:gd name="connsiteX13" fmla="*/ 155573 w 236853"/>
                <a:gd name="connsiteY13" fmla="*/ 650240 h 660400"/>
                <a:gd name="connsiteX14" fmla="*/ 125093 w 236853"/>
                <a:gd name="connsiteY14" fmla="*/ 660400 h 660400"/>
                <a:gd name="connsiteX15" fmla="*/ 53973 w 236853"/>
                <a:gd name="connsiteY15" fmla="*/ 640080 h 660400"/>
                <a:gd name="connsiteX16" fmla="*/ 23493 w 236853"/>
                <a:gd name="connsiteY16" fmla="*/ 619760 h 660400"/>
                <a:gd name="connsiteX17" fmla="*/ 3173 w 236853"/>
                <a:gd name="connsiteY17" fmla="*/ 508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853" h="660400">
                  <a:moveTo>
                    <a:pt x="145413" y="0"/>
                  </a:moveTo>
                  <a:cubicBezTo>
                    <a:pt x="142026" y="47413"/>
                    <a:pt x="140502" y="94997"/>
                    <a:pt x="135253" y="142240"/>
                  </a:cubicBezTo>
                  <a:cubicBezTo>
                    <a:pt x="130397" y="185946"/>
                    <a:pt x="107602" y="194068"/>
                    <a:pt x="135253" y="243840"/>
                  </a:cubicBezTo>
                  <a:cubicBezTo>
                    <a:pt x="143477" y="258642"/>
                    <a:pt x="163919" y="262346"/>
                    <a:pt x="175893" y="274320"/>
                  </a:cubicBezTo>
                  <a:cubicBezTo>
                    <a:pt x="251506" y="349933"/>
                    <a:pt x="165021" y="287392"/>
                    <a:pt x="236853" y="335280"/>
                  </a:cubicBezTo>
                  <a:cubicBezTo>
                    <a:pt x="233466" y="345440"/>
                    <a:pt x="234266" y="358187"/>
                    <a:pt x="226693" y="365760"/>
                  </a:cubicBezTo>
                  <a:cubicBezTo>
                    <a:pt x="219120" y="373333"/>
                    <a:pt x="205792" y="371131"/>
                    <a:pt x="196213" y="375920"/>
                  </a:cubicBezTo>
                  <a:cubicBezTo>
                    <a:pt x="185291" y="381381"/>
                    <a:pt x="176891" y="391281"/>
                    <a:pt x="165733" y="396240"/>
                  </a:cubicBezTo>
                  <a:cubicBezTo>
                    <a:pt x="146160" y="404939"/>
                    <a:pt x="104773" y="416560"/>
                    <a:pt x="104773" y="416560"/>
                  </a:cubicBezTo>
                  <a:cubicBezTo>
                    <a:pt x="101386" y="426720"/>
                    <a:pt x="94613" y="436330"/>
                    <a:pt x="94613" y="447040"/>
                  </a:cubicBezTo>
                  <a:cubicBezTo>
                    <a:pt x="94613" y="466563"/>
                    <a:pt x="108502" y="504887"/>
                    <a:pt x="125093" y="518160"/>
                  </a:cubicBezTo>
                  <a:cubicBezTo>
                    <a:pt x="133456" y="524850"/>
                    <a:pt x="145413" y="524933"/>
                    <a:pt x="155573" y="528320"/>
                  </a:cubicBezTo>
                  <a:cubicBezTo>
                    <a:pt x="185517" y="573236"/>
                    <a:pt x="180942" y="551318"/>
                    <a:pt x="165733" y="619760"/>
                  </a:cubicBezTo>
                  <a:cubicBezTo>
                    <a:pt x="163410" y="630215"/>
                    <a:pt x="163146" y="642667"/>
                    <a:pt x="155573" y="650240"/>
                  </a:cubicBezTo>
                  <a:cubicBezTo>
                    <a:pt x="148000" y="657813"/>
                    <a:pt x="135253" y="657013"/>
                    <a:pt x="125093" y="660400"/>
                  </a:cubicBezTo>
                  <a:cubicBezTo>
                    <a:pt x="112072" y="657145"/>
                    <a:pt x="68549" y="647368"/>
                    <a:pt x="53973" y="640080"/>
                  </a:cubicBezTo>
                  <a:cubicBezTo>
                    <a:pt x="43051" y="634619"/>
                    <a:pt x="33653" y="626533"/>
                    <a:pt x="23493" y="619760"/>
                  </a:cubicBezTo>
                  <a:cubicBezTo>
                    <a:pt x="-11856" y="566737"/>
                    <a:pt x="3173" y="601491"/>
                    <a:pt x="3173" y="50800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D1183-C472-4851-BC7A-B2DBABB4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3200">
              <a:off x="10402534" y="1065826"/>
              <a:ext cx="1271337" cy="1271337"/>
            </a:xfrm>
            <a:prstGeom prst="rect">
              <a:avLst/>
            </a:prstGeom>
          </p:spPr>
        </p:pic>
      </p:grpSp>
      <p:graphicFrame>
        <p:nvGraphicFramePr>
          <p:cNvPr id="32" name="내용 개체 틀 17">
            <a:extLst>
              <a:ext uri="{FF2B5EF4-FFF2-40B4-BE49-F238E27FC236}">
                <a16:creationId xmlns:a16="http://schemas.microsoft.com/office/drawing/2014/main" id="{0E71B0A7-A682-41AC-94CF-C94021F8E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356381"/>
              </p:ext>
            </p:extLst>
          </p:nvPr>
        </p:nvGraphicFramePr>
        <p:xfrm>
          <a:off x="433191" y="1461656"/>
          <a:ext cx="7190624" cy="327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164">
                  <a:extLst>
                    <a:ext uri="{9D8B030D-6E8A-4147-A177-3AD203B41FA5}">
                      <a16:colId xmlns:a16="http://schemas.microsoft.com/office/drawing/2014/main" val="4164190050"/>
                    </a:ext>
                  </a:extLst>
                </a:gridCol>
                <a:gridCol w="689588">
                  <a:extLst>
                    <a:ext uri="{9D8B030D-6E8A-4147-A177-3AD203B41FA5}">
                      <a16:colId xmlns:a16="http://schemas.microsoft.com/office/drawing/2014/main" val="1593551538"/>
                    </a:ext>
                  </a:extLst>
                </a:gridCol>
                <a:gridCol w="4804872">
                  <a:extLst>
                    <a:ext uri="{9D8B030D-6E8A-4147-A177-3AD203B41FA5}">
                      <a16:colId xmlns:a16="http://schemas.microsoft.com/office/drawing/2014/main" val="2710701629"/>
                    </a:ext>
                  </a:extLst>
                </a:gridCol>
              </a:tblGrid>
              <a:tr h="32787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주제 탐색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979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여러 주제들 중 주제를 선정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0636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아두이노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필요한 준비물 찾아보기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7908"/>
                  </a:ext>
                </a:extLst>
              </a:tr>
              <a:tr h="32787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7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준비물 계획서 제출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44994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휴지통 분리하고 구멍내서 센서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서보모터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달기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29300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회로 코드 짜기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86618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4349"/>
                  </a:ext>
                </a:extLst>
              </a:tr>
              <a:tr h="32787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7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7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회로 연결하기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63923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코드에 오류가 생겼는지 찾아보고 해결하기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9022"/>
                  </a:ext>
                </a:extLst>
              </a:tr>
              <a:tr h="32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제품 완성 후 발표 준비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318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야놀자 야체 B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SW2112</cp:lastModifiedBy>
  <cp:revision>5</cp:revision>
  <dcterms:created xsi:type="dcterms:W3CDTF">2021-04-01T07:33:48Z</dcterms:created>
  <dcterms:modified xsi:type="dcterms:W3CDTF">2021-05-11T11:40:53Z</dcterms:modified>
</cp:coreProperties>
</file>