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3" r:id="rId15"/>
    <p:sldId id="272" r:id="rId16"/>
    <p:sldId id="265" r:id="rId17"/>
    <p:sldId id="274" r:id="rId18"/>
    <p:sldId id="266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3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grpSp>
        <p:nvGrpSpPr>
          <p:cNvPr id="161" name=""/>
          <p:cNvGrpSpPr/>
          <p:nvPr/>
        </p:nvGrpSpPr>
        <p:grpSpPr>
          <a:xfrm rot="0">
            <a:off x="360516" y="822427"/>
            <a:ext cx="11575436" cy="5776452"/>
            <a:chOff x="360516" y="822427"/>
            <a:chExt cx="11575436" cy="5776452"/>
          </a:xfrm>
        </p:grpSpPr>
        <p:sp>
          <p:nvSpPr>
            <p:cNvPr id="3" name="직사각형 2"/>
            <p:cNvSpPr/>
            <p:nvPr/>
          </p:nvSpPr>
          <p:spPr>
            <a:xfrm>
              <a:off x="360516" y="822427"/>
              <a:ext cx="11481211" cy="577645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"/>
            <p:cNvGrpSpPr/>
            <p:nvPr/>
          </p:nvGrpSpPr>
          <p:grpSpPr>
            <a:xfrm rot="0">
              <a:off x="918903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19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선 4"/>
                <p:cNvCxnSpPr>
                  <a:stCxn id="19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가로 글상자 64"/>
            <p:cNvSpPr txBox="1"/>
            <p:nvPr/>
          </p:nvSpPr>
          <p:spPr>
            <a:xfrm>
              <a:off x="843931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1</a:t>
              </a:r>
              <a:endParaRPr lang="en-US" altLang="ko-KR"/>
            </a:p>
          </p:txBody>
        </p:sp>
        <p:grpSp>
          <p:nvGrpSpPr>
            <p:cNvPr id="66" name="그룹 65"/>
            <p:cNvGrpSpPr/>
            <p:nvPr/>
          </p:nvGrpSpPr>
          <p:grpSpPr>
            <a:xfrm rot="0">
              <a:off x="2352774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67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6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선 4"/>
                <p:cNvCxnSpPr>
                  <a:stCxn id="6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가로 글상자 74"/>
            <p:cNvSpPr txBox="1"/>
            <p:nvPr/>
          </p:nvSpPr>
          <p:spPr>
            <a:xfrm>
              <a:off x="2277802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2</a:t>
              </a:r>
              <a:endParaRPr lang="en-US" altLang="ko-KR"/>
            </a:p>
          </p:txBody>
        </p:sp>
        <p:grpSp>
          <p:nvGrpSpPr>
            <p:cNvPr id="76" name="그룹 75"/>
            <p:cNvGrpSpPr/>
            <p:nvPr/>
          </p:nvGrpSpPr>
          <p:grpSpPr>
            <a:xfrm rot="0">
              <a:off x="918903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7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7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선 4"/>
                <p:cNvCxnSpPr>
                  <a:stCxn id="7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가로 글상자 84"/>
            <p:cNvSpPr txBox="1"/>
            <p:nvPr/>
          </p:nvSpPr>
          <p:spPr>
            <a:xfrm>
              <a:off x="843931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3</a:t>
              </a:r>
              <a:endParaRPr lang="en-US" altLang="ko-KR"/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2352774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8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8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선 4"/>
                <p:cNvCxnSpPr>
                  <a:stCxn id="8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가로 글상자 94"/>
            <p:cNvSpPr txBox="1"/>
            <p:nvPr/>
          </p:nvSpPr>
          <p:spPr>
            <a:xfrm>
              <a:off x="2277802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4</a:t>
              </a:r>
              <a:endParaRPr lang="en-US" altLang="ko-KR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03098" y="1293556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1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03098" y="1918314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2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03098" y="254307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3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03098" y="3167831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4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703098" y="392061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컴퓨터 </a:t>
              </a:r>
              <a:r>
                <a:rPr lang="en-US" altLang="ko-KR">
                  <a:solidFill>
                    <a:schemeClr val="tx1"/>
                  </a:solidFill>
                </a:rPr>
                <a:t>AI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>
              <a:off x="8676967" y="1293556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8676967" y="1918314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8676967" y="2543073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8676967" y="3204281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선 129"/>
            <p:cNvCxnSpPr/>
            <p:nvPr/>
          </p:nvCxnSpPr>
          <p:spPr>
            <a:xfrm rot="16200000" flipH="1">
              <a:off x="8456790" y="2497007"/>
              <a:ext cx="2417096" cy="1019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화살표 130"/>
            <p:cNvCxnSpPr/>
            <p:nvPr/>
          </p:nvCxnSpPr>
          <p:spPr>
            <a:xfrm>
              <a:off x="9660240" y="2502105"/>
              <a:ext cx="337938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가로 글상자 131"/>
            <p:cNvSpPr txBox="1"/>
            <p:nvPr/>
          </p:nvSpPr>
          <p:spPr>
            <a:xfrm>
              <a:off x="9998178" y="2223183"/>
              <a:ext cx="1937774" cy="641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팀 정하기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1~4</a:t>
              </a:r>
              <a:r>
                <a:rPr lang="ko-KR" altLang="en-US"/>
                <a:t> 숫자 정하기</a:t>
              </a:r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606322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가로 글상자 133"/>
            <p:cNvSpPr txBox="1"/>
            <p:nvPr/>
          </p:nvSpPr>
          <p:spPr>
            <a:xfrm>
              <a:off x="76711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나가기</a:t>
              </a:r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>
              <a:off x="5170746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가로 글상자 137"/>
            <p:cNvSpPr txBox="1"/>
            <p:nvPr/>
          </p:nvSpPr>
          <p:spPr>
            <a:xfrm>
              <a:off x="521273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준비</a:t>
              </a:r>
              <a:endParaRPr lang="ko-KR" altLang="en-US"/>
            </a:p>
          </p:txBody>
        </p:sp>
        <p:cxnSp>
          <p:nvCxnSpPr>
            <p:cNvPr id="139" name="화살표 138"/>
            <p:cNvCxnSpPr/>
            <p:nvPr/>
          </p:nvCxnSpPr>
          <p:spPr>
            <a:xfrm>
              <a:off x="6495437" y="5979242"/>
              <a:ext cx="624756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이등변 삼각형 139"/>
            <p:cNvSpPr/>
            <p:nvPr/>
          </p:nvSpPr>
          <p:spPr>
            <a:xfrm>
              <a:off x="7239617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가로 글상자 140"/>
            <p:cNvSpPr txBox="1"/>
            <p:nvPr/>
          </p:nvSpPr>
          <p:spPr>
            <a:xfrm>
              <a:off x="7281608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게임시작</a:t>
              </a:r>
              <a:endParaRPr lang="ko-KR" altLang="en-US"/>
            </a:p>
          </p:txBody>
        </p:sp>
        <p:sp>
          <p:nvSpPr>
            <p:cNvPr id="142" name="가로 글상자 141"/>
            <p:cNvSpPr txBox="1"/>
            <p:nvPr/>
          </p:nvSpPr>
          <p:spPr>
            <a:xfrm>
              <a:off x="8676968" y="5492751"/>
              <a:ext cx="2580969" cy="9061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호스트를 제외한 나머지가 전부 준비를 누르면 게임시작 가능</a:t>
              </a:r>
              <a:endParaRPr lang="ko-KR" altLang="en-US"/>
            </a:p>
          </p:txBody>
        </p:sp>
        <p:cxnSp>
          <p:nvCxnSpPr>
            <p:cNvPr id="143" name="선 142"/>
            <p:cNvCxnSpPr/>
            <p:nvPr/>
          </p:nvCxnSpPr>
          <p:spPr>
            <a:xfrm flipV="1">
              <a:off x="4539226" y="1918314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선 143"/>
            <p:cNvCxnSpPr/>
            <p:nvPr/>
          </p:nvCxnSpPr>
          <p:spPr>
            <a:xfrm>
              <a:off x="4594431" y="1918314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선 144"/>
            <p:cNvCxnSpPr/>
            <p:nvPr/>
          </p:nvCxnSpPr>
          <p:spPr>
            <a:xfrm flipV="1">
              <a:off x="4539226" y="2520151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선 145"/>
            <p:cNvCxnSpPr/>
            <p:nvPr/>
          </p:nvCxnSpPr>
          <p:spPr>
            <a:xfrm>
              <a:off x="4594431" y="2520151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선 146"/>
            <p:cNvCxnSpPr/>
            <p:nvPr/>
          </p:nvCxnSpPr>
          <p:spPr>
            <a:xfrm flipV="1">
              <a:off x="4539226" y="3192820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선 147"/>
            <p:cNvCxnSpPr/>
            <p:nvPr/>
          </p:nvCxnSpPr>
          <p:spPr>
            <a:xfrm>
              <a:off x="4594431" y="3192820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왼쪽 중괄호 149"/>
            <p:cNvSpPr/>
            <p:nvPr/>
          </p:nvSpPr>
          <p:spPr>
            <a:xfrm>
              <a:off x="4165598" y="2143032"/>
              <a:ext cx="373628" cy="1285967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dk1"/>
              </a:solidFill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 lvl="0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3364883" y="2330721"/>
              <a:ext cx="938652" cy="910590"/>
            </a:xfrm>
            <a:prstGeom prst="rect">
              <a:avLst/>
            </a:prstGeom>
          </p:spPr>
          <p:txBody>
            <a:bodyPr vert="horz" wrap="square" anchor="ctr" anchorCtr="1">
              <a:spAutoFit/>
            </a:bodyPr>
            <a:p>
              <a:pPr lvl="0" algn="ctr">
                <a:defRPr/>
              </a:pPr>
              <a:r>
                <a:rPr lang="ko-KR" altLang="en-US"/>
                <a:t>게임이 완성되고 개발</a:t>
              </a:r>
              <a:endParaRPr lang="ko-KR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200987" y="1367815"/>
              <a:ext cx="1163896" cy="1100998"/>
              <a:chOff x="918903" y="1468877"/>
              <a:chExt cx="3906278" cy="472359"/>
            </a:xfrm>
          </p:grpSpPr>
          <p:cxnSp>
            <p:nvCxnSpPr>
              <p:cNvPr id="152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 rot="0">
              <a:off x="2200987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6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 rot="0">
              <a:off x="767116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9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>
              <a:defRPr/>
            </a:pPr>
            <a:r>
              <a:rPr lang="en-US" altLang="ko-KR" sz="2200"/>
              <a:t>3.1</a:t>
            </a:r>
            <a:r>
              <a:rPr lang="ko-KR" altLang="en-US" sz="2200"/>
              <a:t> 마을화면 </a:t>
            </a:r>
            <a:r>
              <a:rPr lang="en-US" altLang="ko-KR" sz="2200"/>
              <a:t>UI</a:t>
            </a:r>
            <a:endParaRPr lang="en-US" altLang="ko-KR" sz="2200"/>
          </a:p>
        </p:txBody>
      </p:sp>
      <p:grpSp>
        <p:nvGrpSpPr>
          <p:cNvPr id="20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3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설치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5484146" y="5492749"/>
              <a:ext cx="1136854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가로 글상자 5"/>
            <p:cNvSpPr txBox="1"/>
            <p:nvPr/>
          </p:nvSpPr>
          <p:spPr>
            <a:xfrm>
              <a:off x="5714387" y="5763710"/>
              <a:ext cx="681290" cy="6405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건물 생성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세로 글상자 8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0042790" y="5492749"/>
              <a:ext cx="1136854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9839775" y="5948515"/>
              <a:ext cx="1542886" cy="3646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마을 밖</a:t>
              </a:r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945944" y="5492749"/>
              <a:ext cx="1136854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1061065" y="5948515"/>
              <a:ext cx="906613" cy="3646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월드맵</a:t>
              </a:r>
              <a:endParaRPr lang="ko-KR" altLang="en-US"/>
            </a:p>
          </p:txBody>
        </p:sp>
        <p:sp>
          <p:nvSpPr>
            <p:cNvPr id="24" name="이등변 삼각형 17"/>
            <p:cNvSpPr/>
            <p:nvPr/>
          </p:nvSpPr>
          <p:spPr>
            <a:xfrm>
              <a:off x="3143864" y="924845"/>
              <a:ext cx="1136854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가로 글상자 18"/>
            <p:cNvSpPr txBox="1"/>
            <p:nvPr/>
          </p:nvSpPr>
          <p:spPr>
            <a:xfrm>
              <a:off x="3351161" y="1226982"/>
              <a:ext cx="671048" cy="6353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인벤</a:t>
              </a:r>
              <a:endParaRPr lang="ko-KR" altLang="en-US"/>
            </a:p>
            <a:p>
              <a:pPr lvl="0" algn="ctr">
                <a:defRPr/>
              </a:pPr>
              <a:r>
                <a:rPr lang="ko-KR" altLang="en-US"/>
                <a:t>토리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건물 상세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284792" y="0"/>
            <a:ext cx="224790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클릭 시 입장</a:t>
            </a:r>
            <a:endParaRPr lang="ko-KR" altLang="en-US"/>
          </a:p>
        </p:txBody>
      </p:sp>
      <p:sp>
        <p:nvSpPr>
          <p:cNvPr id="6" name="직사각형 2"/>
          <p:cNvSpPr/>
          <p:nvPr/>
        </p:nvSpPr>
        <p:spPr>
          <a:xfrm>
            <a:off x="340032" y="760975"/>
            <a:ext cx="11430001" cy="58686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741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설치되어 있는 건물 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84224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71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월드맵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66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6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84327" y="3119182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현재 위치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5491726" y="2266540"/>
              <a:ext cx="440403" cy="635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241" y="1160411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산맥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241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갱단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677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숲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20941" y="358006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78804" y="280936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099711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36524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40072" y="419970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0399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677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27597" y="164690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0319" y="102214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37997" y="226654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3603" y="130379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34006" y="3889887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3"/>
            <p:cNvSpPr/>
            <p:nvPr/>
          </p:nvSpPr>
          <p:spPr>
            <a:xfrm>
              <a:off x="6483626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선 4"/>
            <p:cNvCxnSpPr>
              <a:stCxn id="48" idx="4"/>
            </p:cNvCxnSpPr>
            <p:nvPr/>
          </p:nvCxnSpPr>
          <p:spPr>
            <a:xfrm rot="16200000" flipH="1" flipV="1">
              <a:off x="6488789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5"/>
            <p:cNvCxnSpPr/>
            <p:nvPr/>
          </p:nvCxnSpPr>
          <p:spPr>
            <a:xfrm rot="5400000">
              <a:off x="6522732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6"/>
            <p:cNvCxnSpPr/>
            <p:nvPr/>
          </p:nvCxnSpPr>
          <p:spPr>
            <a:xfrm>
              <a:off x="6657162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7"/>
            <p:cNvCxnSpPr/>
            <p:nvPr/>
          </p:nvCxnSpPr>
          <p:spPr>
            <a:xfrm rot="5400000">
              <a:off x="6522732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8"/>
            <p:cNvCxnSpPr/>
            <p:nvPr/>
          </p:nvCxnSpPr>
          <p:spPr>
            <a:xfrm>
              <a:off x="6657162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"/>
            <p:cNvSpPr/>
            <p:nvPr/>
          </p:nvSpPr>
          <p:spPr>
            <a:xfrm>
              <a:off x="6846720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선 4"/>
            <p:cNvCxnSpPr>
              <a:stCxn id="54" idx="4"/>
            </p:cNvCxnSpPr>
            <p:nvPr/>
          </p:nvCxnSpPr>
          <p:spPr>
            <a:xfrm rot="16200000" flipH="1" flipV="1">
              <a:off x="6851882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선 5"/>
            <p:cNvCxnSpPr/>
            <p:nvPr/>
          </p:nvCxnSpPr>
          <p:spPr>
            <a:xfrm rot="5400000">
              <a:off x="6885825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선 6"/>
            <p:cNvCxnSpPr/>
            <p:nvPr/>
          </p:nvCxnSpPr>
          <p:spPr>
            <a:xfrm>
              <a:off x="7020255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선 7"/>
            <p:cNvCxnSpPr/>
            <p:nvPr/>
          </p:nvCxnSpPr>
          <p:spPr>
            <a:xfrm rot="5400000">
              <a:off x="6885825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선 8"/>
            <p:cNvCxnSpPr/>
            <p:nvPr/>
          </p:nvCxnSpPr>
          <p:spPr>
            <a:xfrm>
              <a:off x="7020255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9" idx="2"/>
              <a:endCxn id="33" idx="1"/>
            </p:cNvCxnSpPr>
            <p:nvPr/>
          </p:nvCxnSpPr>
          <p:spPr>
            <a:xfrm rot="5400000" flipV="1">
              <a:off x="5510930" y="3939816"/>
              <a:ext cx="1789777" cy="1387782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구부러진 연결선 61"/>
            <p:cNvCxnSpPr>
              <a:stCxn id="19" idx="3"/>
              <a:endCxn id="33" idx="0"/>
            </p:cNvCxnSpPr>
            <p:nvPr/>
          </p:nvCxnSpPr>
          <p:spPr>
            <a:xfrm>
              <a:off x="6139528" y="3429001"/>
              <a:ext cx="1387784" cy="1789778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/>
            <p:nvPr/>
          </p:nvCxnSpPr>
          <p:spPr>
            <a:xfrm rot="5400000">
              <a:off x="6060506" y="5159533"/>
              <a:ext cx="868004" cy="4897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가로 글상자 63"/>
            <p:cNvSpPr txBox="1"/>
            <p:nvPr/>
          </p:nvSpPr>
          <p:spPr>
            <a:xfrm>
              <a:off x="4693208" y="5930306"/>
              <a:ext cx="3602602" cy="3613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병력을 클릭해서 다른 마을로 이동</a:t>
              </a:r>
              <a:endParaRPr lang="ko-KR" altLang="en-US"/>
            </a:p>
          </p:txBody>
        </p:sp>
        <p:sp>
          <p:nvSpPr>
            <p:cNvPr id="65" name="포인트가 5개인 별 64"/>
            <p:cNvSpPr/>
            <p:nvPr/>
          </p:nvSpPr>
          <p:spPr>
            <a:xfrm>
              <a:off x="6657162" y="3580069"/>
              <a:ext cx="358549" cy="30981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가로 글상자 66"/>
          <p:cNvSpPr txBox="1"/>
          <p:nvPr/>
        </p:nvSpPr>
        <p:spPr>
          <a:xfrm>
            <a:off x="8592984" y="402003"/>
            <a:ext cx="3320434" cy="3676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※ 개발과정 중 달라질 수 있음</a:t>
            </a: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3041646" y="0"/>
            <a:ext cx="254492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월드맵 클릭 시 입장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5888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3.4</a:t>
            </a:r>
            <a:r>
              <a:rPr lang="ko-KR" altLang="en-US"/>
              <a:t> 건물 설치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499873" y="0"/>
            <a:ext cx="301604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생성 </a:t>
            </a:r>
            <a:r>
              <a:rPr lang="en-US" altLang="ko-KR"/>
              <a:t>UI</a:t>
            </a:r>
            <a:r>
              <a:rPr lang="ko-KR" altLang="en-US"/>
              <a:t> 클릭 시 입장</a:t>
            </a:r>
            <a:endParaRPr lang="ko-KR" altLang="en-US"/>
          </a:p>
        </p:txBody>
      </p:sp>
      <p:grpSp>
        <p:nvGrpSpPr>
          <p:cNvPr id="28" name=""/>
          <p:cNvGrpSpPr/>
          <p:nvPr/>
        </p:nvGrpSpPr>
        <p:grpSpPr>
          <a:xfrm rot="0">
            <a:off x="299064" y="791701"/>
            <a:ext cx="11491451" cy="5817420"/>
            <a:chOff x="299064" y="791701"/>
            <a:chExt cx="11491451" cy="5817420"/>
          </a:xfrm>
        </p:grpSpPr>
        <p:sp>
          <p:nvSpPr>
            <p:cNvPr id="3" name="직사각형 2"/>
            <p:cNvSpPr/>
            <p:nvPr/>
          </p:nvSpPr>
          <p:spPr>
            <a:xfrm>
              <a:off x="299064" y="791701"/>
              <a:ext cx="11491451" cy="581742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44870" y="4273959"/>
              <a:ext cx="11081773" cy="13826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4870" y="3813072"/>
              <a:ext cx="4977580" cy="46088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카테고리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67774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800919" y="4949927"/>
              <a:ext cx="655484" cy="363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763661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1896806" y="4949927"/>
              <a:ext cx="655484" cy="363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900516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3033661" y="4949927"/>
              <a:ext cx="655484" cy="363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996403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4129548" y="4949927"/>
              <a:ext cx="655484" cy="363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5007897" y="4768368"/>
              <a:ext cx="1702619" cy="468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5640234" y="5789765"/>
              <a:ext cx="911532" cy="69645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5768258" y="6123099"/>
              <a:ext cx="655484" cy="363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세로 글상자 23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3.5</a:t>
            </a:r>
            <a:r>
              <a:rPr lang="ko-KR" altLang="en-US"/>
              <a:t> 인벤토리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129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87082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1901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8" name="타원 7"/>
          <p:cNvSpPr/>
          <p:nvPr/>
        </p:nvSpPr>
        <p:spPr>
          <a:xfrm>
            <a:off x="913580" y="2957871"/>
            <a:ext cx="1305846" cy="128024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9" name="화살표 8"/>
          <p:cNvCxnSpPr/>
          <p:nvPr/>
        </p:nvCxnSpPr>
        <p:spPr>
          <a:xfrm>
            <a:off x="2490838" y="359799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904223" y="3251282"/>
            <a:ext cx="1741130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생성 및 이동 표시</a:t>
            </a:r>
            <a:endParaRPr lang="ko-KR" altLang="en-US" sz="2000"/>
          </a:p>
        </p:txBody>
      </p:sp>
      <p:sp>
        <p:nvSpPr>
          <p:cNvPr id="11" name="이등변 삼각형 10"/>
          <p:cNvSpPr/>
          <p:nvPr/>
        </p:nvSpPr>
        <p:spPr>
          <a:xfrm>
            <a:off x="913580" y="5339120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2" name="화살표 11"/>
          <p:cNvCxnSpPr/>
          <p:nvPr/>
        </p:nvCxnSpPr>
        <p:spPr>
          <a:xfrm>
            <a:off x="2490838" y="5835854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3904222" y="5638154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14" name="순서도: 판단 13"/>
          <p:cNvSpPr/>
          <p:nvPr/>
        </p:nvSpPr>
        <p:spPr>
          <a:xfrm>
            <a:off x="6628579" y="463959"/>
            <a:ext cx="1433871" cy="1372419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5" name="화살표 14"/>
          <p:cNvCxnSpPr/>
          <p:nvPr/>
        </p:nvCxnSpPr>
        <p:spPr>
          <a:xfrm>
            <a:off x="857454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9987933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삭제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10502" y="2974776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플레이어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/>
          <p:nvPr/>
        </p:nvCxnSpPr>
        <p:spPr>
          <a:xfrm rot="5400000" flipH="1" flipV="1">
            <a:off x="8416049" y="1008606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269430" y="1116541"/>
            <a:ext cx="5645287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8443386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7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5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상세 화면</a:t>
              </a:r>
              <a:endParaRPr lang="ko-KR" altLang="en-US" sz="1500"/>
            </a:p>
          </p:txBody>
        </p:sp>
      </p:grpSp>
      <p:cxnSp>
        <p:nvCxnSpPr>
          <p:cNvPr id="76" name="화살표 75"/>
          <p:cNvCxnSpPr>
            <a:endCxn id="75" idx="1"/>
          </p:cNvCxnSpPr>
          <p:nvPr/>
        </p:nvCxnSpPr>
        <p:spPr>
          <a:xfrm flipV="1">
            <a:off x="7924800" y="4404358"/>
            <a:ext cx="518584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7355416" y="3152591"/>
            <a:ext cx="1485423" cy="10938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5" name=""/>
          <p:cNvGrpSpPr/>
          <p:nvPr/>
        </p:nvGrpSpPr>
        <p:grpSpPr>
          <a:xfrm rot="0">
            <a:off x="186403" y="1088717"/>
            <a:ext cx="11872449" cy="5395903"/>
            <a:chOff x="186403" y="1088717"/>
            <a:chExt cx="11872449" cy="5395903"/>
          </a:xfrm>
        </p:grpSpPr>
        <p:grpSp>
          <p:nvGrpSpPr>
            <p:cNvPr id="10" name=""/>
            <p:cNvGrpSpPr/>
            <p:nvPr/>
          </p:nvGrpSpPr>
          <p:grpSpPr>
            <a:xfrm rot="0">
              <a:off x="186403" y="1088717"/>
              <a:ext cx="5704758" cy="4680565"/>
              <a:chOff x="421967" y="658556"/>
              <a:chExt cx="11424998" cy="59608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602088" y="2276781"/>
                <a:ext cx="4987823" cy="115221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유저 닉네임 작성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가로 글상자 7"/>
              <p:cNvSpPr txBox="1"/>
              <p:nvPr/>
            </p:nvSpPr>
            <p:spPr>
              <a:xfrm>
                <a:off x="9413934" y="5118377"/>
                <a:ext cx="2433031" cy="4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들어가기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0">
              <a:off x="6270112" y="1088717"/>
              <a:ext cx="5788740" cy="4680565"/>
              <a:chOff x="421967" y="658556"/>
              <a:chExt cx="11593190" cy="5960807"/>
            </a:xfrm>
          </p:grpSpPr>
          <p:sp>
            <p:nvSpPr>
              <p:cNvPr id="12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가로 글상자 7"/>
              <p:cNvSpPr txBox="1"/>
              <p:nvPr/>
            </p:nvSpPr>
            <p:spPr>
              <a:xfrm>
                <a:off x="9147275" y="5118375"/>
                <a:ext cx="2867882" cy="4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들어가기</a:t>
                </a:r>
                <a:endParaRPr lang="ko-KR" altLang="en-US"/>
              </a:p>
            </p:txBody>
          </p:sp>
          <p:sp>
            <p:nvSpPr>
              <p:cNvPr id="21" name="이등변 삼각형 6"/>
              <p:cNvSpPr/>
              <p:nvPr/>
            </p:nvSpPr>
            <p:spPr>
              <a:xfrm>
                <a:off x="6411501" y="5523476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가로 글상자 7"/>
              <p:cNvSpPr txBox="1"/>
              <p:nvPr/>
            </p:nvSpPr>
            <p:spPr>
              <a:xfrm>
                <a:off x="6218561" y="5131418"/>
                <a:ext cx="2867882" cy="459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만들기</a:t>
                </a:r>
                <a:endParaRPr lang="ko-KR" altLang="en-US"/>
              </a:p>
            </p:txBody>
          </p:sp>
        </p:grpSp>
        <p:cxnSp>
          <p:nvCxnSpPr>
            <p:cNvPr id="18" name="화살표 17"/>
            <p:cNvCxnSpPr/>
            <p:nvPr/>
          </p:nvCxnSpPr>
          <p:spPr>
            <a:xfrm>
              <a:off x="5891161" y="3178072"/>
              <a:ext cx="378951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1835354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전</a:t>
              </a: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8041967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후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67128" y="1355007"/>
              <a:ext cx="3400322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생성된 방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23499" y="1355007"/>
              <a:ext cx="1515808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방 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방에 있는 유저 닉네임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프레임 등</a:t>
              </a:r>
              <a:r>
                <a:rPr lang="en-US" altLang="ko-KR">
                  <a:solidFill>
                    <a:schemeClr val="tx1"/>
                  </a:solidFill>
                </a:rPr>
                <a:t>...)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300</ep:Words>
  <ep:PresentationFormat>화면 슬라이드 쇼(4:3)</ep:PresentationFormat>
  <ep:Paragraphs>39</ep:Paragraphs>
  <ep:Slides>19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PROJECT_RE UI 배치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3.2 건물 상세 UI</vt:lpstr>
      <vt:lpstr>3.3 월드맵 UI</vt:lpstr>
      <vt:lpstr>3.4 건물 설치 화면 UI</vt:lpstr>
      <vt:lpstr>3.5 인벤토리 UI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2024-08-31T12:32:15.409</dcterms:modified>
  <cp:revision>240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