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68" r:id="rId5"/>
    <p:sldId id="269" r:id="rId6"/>
    <p:sldId id="258" r:id="rId7"/>
    <p:sldId id="259" r:id="rId8"/>
    <p:sldId id="260" r:id="rId9"/>
    <p:sldId id="261" r:id="rId10"/>
    <p:sldId id="262" r:id="rId11"/>
    <p:sldId id="263" r:id="rId12"/>
    <p:sldId id="267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notesMaster" Target="notesMasters/notesMaster1.xml"  /><Relationship Id="rId20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0413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830820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154938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371303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2024-08-26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0" y="0"/>
            <a:ext cx="4165598" cy="402003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0000"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2024-08-26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 sz="2400" b="1">
          <a:solidFill>
            <a:schemeClr val="tx2"/>
          </a:solidFill>
        </a:defRPr>
      </a:lvl2pPr>
      <a:lvl3pPr rtl="0" eaLnBrk="1" latinLnBrk="1" hangingPunct="1">
        <a:defRPr sz="2400" b="1">
          <a:solidFill>
            <a:schemeClr val="tx2"/>
          </a:solidFill>
        </a:defRPr>
      </a:lvl3pPr>
      <a:lvl4pPr rtl="0" eaLnBrk="1" latinLnBrk="1" hangingPunct="1">
        <a:defRPr sz="2400" b="1">
          <a:solidFill>
            <a:schemeClr val="tx2"/>
          </a:solidFill>
        </a:defRPr>
      </a:lvl4pPr>
      <a:lvl5pPr rtl="0" eaLnBrk="1" latinLnBrk="1" hangingPunct="1">
        <a:defRPr sz="2400" b="1">
          <a:solidFill>
            <a:schemeClr val="tx2"/>
          </a:solidFill>
        </a:defRPr>
      </a:lvl5pPr>
      <a:lvl6pPr rtl="0" eaLnBrk="1" latinLnBrk="1" hangingPunct="1">
        <a:defRPr sz="2400" b="1">
          <a:solidFill>
            <a:schemeClr val="tx2"/>
          </a:solidFill>
        </a:defRPr>
      </a:lvl6pPr>
      <a:lvl7pPr rtl="0" eaLnBrk="1" latinLnBrk="1" hangingPunct="1">
        <a:defRPr sz="2400" b="1">
          <a:solidFill>
            <a:schemeClr val="tx2"/>
          </a:solidFill>
        </a:defRPr>
      </a:lvl7pPr>
      <a:lvl8pPr rtl="0" eaLnBrk="1" latinLnBrk="1" hangingPunct="1">
        <a:defRPr sz="2400" b="1">
          <a:solidFill>
            <a:schemeClr val="tx2"/>
          </a:solidFill>
        </a:defRPr>
      </a:lvl8pPr>
      <a:lvl9pPr rtl="0" eaLnBrk="1" latinLnBrk="1" hangingPunct="1">
        <a:defRPr sz="2400" b="1"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 idx="0"/>
          </p:nvPr>
        </p:nvSpPr>
        <p:spPr>
          <a:xfrm>
            <a:off x="1524000" y="2145820"/>
            <a:ext cx="9144000" cy="2387600"/>
          </a:xfrm>
        </p:spPr>
        <p:txBody>
          <a:bodyPr anchor="ctr"/>
          <a:lstStyle/>
          <a:p>
            <a:pPr lvl="0">
              <a:defRPr/>
            </a:pPr>
            <a:r>
              <a:rPr lang="en-US" altLang="ko-KR" sz="5000"/>
              <a:t>PROJECT_RE UI </a:t>
            </a:r>
            <a:r>
              <a:rPr lang="ko-KR" altLang="en-US" sz="5000"/>
              <a:t>배치</a:t>
            </a:r>
            <a:endParaRPr lang="ko-KR" altLang="en-US" sz="5000"/>
          </a:p>
        </p:txBody>
      </p:sp>
    </p:spTree>
    <p:extLst>
      <p:ext uri="{BB962C8B-B14F-4D97-AF65-F5344CB8AC3E}">
        <p14:creationId xmlns:p14="http://schemas.microsoft.com/office/powerpoint/2010/main" val="3099908356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p>
            <a:pPr lvl="0">
              <a:defRPr/>
            </a:pPr>
            <a:r>
              <a:rPr lang="en-US" altLang="ko-KR"/>
              <a:t>2.4</a:t>
            </a:r>
            <a:r>
              <a:rPr lang="ko-KR" altLang="en-US"/>
              <a:t> 유저 대기창</a:t>
            </a:r>
            <a:r>
              <a:rPr lang="en-US" altLang="ko-KR"/>
              <a:t> UI</a:t>
            </a:r>
            <a:endParaRPr lang="en-US" altLang="ko-KR"/>
          </a:p>
        </p:txBody>
      </p:sp>
      <p:sp>
        <p:nvSpPr>
          <p:cNvPr id="3" name="직사각형 2"/>
          <p:cNvSpPr/>
          <p:nvPr/>
        </p:nvSpPr>
        <p:spPr>
          <a:xfrm>
            <a:off x="360516" y="822427"/>
            <a:ext cx="11481211" cy="577645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3" name=""/>
          <p:cNvGrpSpPr/>
          <p:nvPr/>
        </p:nvGrpSpPr>
        <p:grpSpPr>
          <a:xfrm rot="0">
            <a:off x="918903" y="1293556"/>
            <a:ext cx="860322" cy="1249516"/>
            <a:chOff x="2685435" y="1938798"/>
            <a:chExt cx="1720645" cy="3021371"/>
          </a:xfrm>
        </p:grpSpPr>
        <p:grpSp>
          <p:nvGrpSpPr>
            <p:cNvPr id="18" name="그룹 17"/>
            <p:cNvGrpSpPr/>
            <p:nvPr/>
          </p:nvGrpSpPr>
          <p:grpSpPr>
            <a:xfrm rot="0">
              <a:off x="3192614" y="2520988"/>
              <a:ext cx="675967" cy="1816024"/>
              <a:chOff x="5368822" y="2573798"/>
              <a:chExt cx="952499" cy="2194975"/>
            </a:xfrm>
          </p:grpSpPr>
          <p:sp>
            <p:nvSpPr>
              <p:cNvPr id="19" name="타원 3"/>
              <p:cNvSpPr/>
              <p:nvPr/>
            </p:nvSpPr>
            <p:spPr>
              <a:xfrm>
                <a:off x="5368822" y="2573798"/>
                <a:ext cx="952499" cy="855201"/>
              </a:xfrm>
              <a:prstGeom prst="ellipse">
                <a:avLst/>
              </a:prstGeom>
              <a:noFill/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" name="선 4"/>
              <p:cNvCxnSpPr>
                <a:stCxn id="19" idx="4"/>
              </p:cNvCxnSpPr>
              <p:nvPr/>
            </p:nvCxnSpPr>
            <p:spPr>
              <a:xfrm rot="16200000" flipH="1" flipV="1">
                <a:off x="5366263" y="3907808"/>
                <a:ext cx="957621" cy="4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선 5"/>
              <p:cNvCxnSpPr/>
              <p:nvPr/>
            </p:nvCxnSpPr>
            <p:spPr>
              <a:xfrm rot="5400000">
                <a:off x="5472202" y="3726974"/>
                <a:ext cx="382153" cy="363591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선 6"/>
              <p:cNvCxnSpPr/>
              <p:nvPr/>
            </p:nvCxnSpPr>
            <p:spPr>
              <a:xfrm>
                <a:off x="5857877" y="3717693"/>
                <a:ext cx="463445" cy="382154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선 7"/>
              <p:cNvCxnSpPr/>
              <p:nvPr/>
            </p:nvCxnSpPr>
            <p:spPr>
              <a:xfrm rot="5400000">
                <a:off x="5472202" y="4395902"/>
                <a:ext cx="382153" cy="363591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선 8"/>
              <p:cNvCxnSpPr/>
              <p:nvPr/>
            </p:nvCxnSpPr>
            <p:spPr>
              <a:xfrm>
                <a:off x="5857877" y="4386620"/>
                <a:ext cx="463445" cy="382154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직사각형 31"/>
            <p:cNvSpPr/>
            <p:nvPr/>
          </p:nvSpPr>
          <p:spPr>
            <a:xfrm>
              <a:off x="2685435" y="1938798"/>
              <a:ext cx="1720645" cy="3021371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5" name="가로 글상자 64"/>
          <p:cNvSpPr txBox="1"/>
          <p:nvPr/>
        </p:nvSpPr>
        <p:spPr>
          <a:xfrm>
            <a:off x="843931" y="927263"/>
            <a:ext cx="1010267" cy="366293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/>
              <a:t>Player 1</a:t>
            </a:r>
            <a:endParaRPr lang="en-US" altLang="ko-KR"/>
          </a:p>
        </p:txBody>
      </p:sp>
      <p:grpSp>
        <p:nvGrpSpPr>
          <p:cNvPr id="66" name="그룹 65"/>
          <p:cNvGrpSpPr/>
          <p:nvPr/>
        </p:nvGrpSpPr>
        <p:grpSpPr>
          <a:xfrm rot="0">
            <a:off x="2352774" y="1293556"/>
            <a:ext cx="860322" cy="1249516"/>
            <a:chOff x="2685435" y="1938798"/>
            <a:chExt cx="1720645" cy="3021371"/>
          </a:xfrm>
        </p:grpSpPr>
        <p:grpSp>
          <p:nvGrpSpPr>
            <p:cNvPr id="67" name="그룹 17"/>
            <p:cNvGrpSpPr/>
            <p:nvPr/>
          </p:nvGrpSpPr>
          <p:grpSpPr>
            <a:xfrm rot="0">
              <a:off x="3192614" y="2520988"/>
              <a:ext cx="675967" cy="1816024"/>
              <a:chOff x="5368822" y="2573798"/>
              <a:chExt cx="952499" cy="2194975"/>
            </a:xfrm>
          </p:grpSpPr>
          <p:sp>
            <p:nvSpPr>
              <p:cNvPr id="68" name="타원 3"/>
              <p:cNvSpPr/>
              <p:nvPr/>
            </p:nvSpPr>
            <p:spPr>
              <a:xfrm>
                <a:off x="5368822" y="2573798"/>
                <a:ext cx="952499" cy="855201"/>
              </a:xfrm>
              <a:prstGeom prst="ellipse">
                <a:avLst/>
              </a:prstGeom>
              <a:noFill/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9" name="선 4"/>
              <p:cNvCxnSpPr>
                <a:stCxn id="68" idx="4"/>
              </p:cNvCxnSpPr>
              <p:nvPr/>
            </p:nvCxnSpPr>
            <p:spPr>
              <a:xfrm rot="16200000" flipH="1" flipV="1">
                <a:off x="5366263" y="3907808"/>
                <a:ext cx="957621" cy="4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선 5"/>
              <p:cNvCxnSpPr/>
              <p:nvPr/>
            </p:nvCxnSpPr>
            <p:spPr>
              <a:xfrm rot="5400000">
                <a:off x="5472202" y="3726974"/>
                <a:ext cx="382153" cy="363591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선 6"/>
              <p:cNvCxnSpPr/>
              <p:nvPr/>
            </p:nvCxnSpPr>
            <p:spPr>
              <a:xfrm>
                <a:off x="5857877" y="3717693"/>
                <a:ext cx="463445" cy="382154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선 7"/>
              <p:cNvCxnSpPr/>
              <p:nvPr/>
            </p:nvCxnSpPr>
            <p:spPr>
              <a:xfrm rot="5400000">
                <a:off x="5472202" y="4395902"/>
                <a:ext cx="382153" cy="363591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선 8"/>
              <p:cNvCxnSpPr/>
              <p:nvPr/>
            </p:nvCxnSpPr>
            <p:spPr>
              <a:xfrm>
                <a:off x="5857877" y="4386620"/>
                <a:ext cx="463445" cy="382154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직사각형 31"/>
            <p:cNvSpPr/>
            <p:nvPr/>
          </p:nvSpPr>
          <p:spPr>
            <a:xfrm>
              <a:off x="2685435" y="1938798"/>
              <a:ext cx="1720645" cy="3021371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5" name="가로 글상자 74"/>
          <p:cNvSpPr txBox="1"/>
          <p:nvPr/>
        </p:nvSpPr>
        <p:spPr>
          <a:xfrm>
            <a:off x="2277802" y="927263"/>
            <a:ext cx="1010267" cy="366293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/>
              <a:t>Player 2</a:t>
            </a:r>
            <a:endParaRPr lang="en-US" altLang="ko-KR"/>
          </a:p>
        </p:txBody>
      </p:sp>
      <p:grpSp>
        <p:nvGrpSpPr>
          <p:cNvPr id="76" name="그룹 75"/>
          <p:cNvGrpSpPr/>
          <p:nvPr/>
        </p:nvGrpSpPr>
        <p:grpSpPr>
          <a:xfrm rot="0">
            <a:off x="918903" y="3295855"/>
            <a:ext cx="860322" cy="1249516"/>
            <a:chOff x="2685435" y="1938798"/>
            <a:chExt cx="1720645" cy="3021371"/>
          </a:xfrm>
        </p:grpSpPr>
        <p:grpSp>
          <p:nvGrpSpPr>
            <p:cNvPr id="77" name="그룹 17"/>
            <p:cNvGrpSpPr/>
            <p:nvPr/>
          </p:nvGrpSpPr>
          <p:grpSpPr>
            <a:xfrm rot="0">
              <a:off x="3192614" y="2520988"/>
              <a:ext cx="675967" cy="1816024"/>
              <a:chOff x="5368822" y="2573798"/>
              <a:chExt cx="952499" cy="2194975"/>
            </a:xfrm>
          </p:grpSpPr>
          <p:sp>
            <p:nvSpPr>
              <p:cNvPr id="78" name="타원 3"/>
              <p:cNvSpPr/>
              <p:nvPr/>
            </p:nvSpPr>
            <p:spPr>
              <a:xfrm>
                <a:off x="5368822" y="2573798"/>
                <a:ext cx="952499" cy="855201"/>
              </a:xfrm>
              <a:prstGeom prst="ellipse">
                <a:avLst/>
              </a:prstGeom>
              <a:noFill/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9" name="선 4"/>
              <p:cNvCxnSpPr>
                <a:stCxn id="78" idx="4"/>
              </p:cNvCxnSpPr>
              <p:nvPr/>
            </p:nvCxnSpPr>
            <p:spPr>
              <a:xfrm rot="16200000" flipH="1" flipV="1">
                <a:off x="5366263" y="3907808"/>
                <a:ext cx="957621" cy="4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선 5"/>
              <p:cNvCxnSpPr/>
              <p:nvPr/>
            </p:nvCxnSpPr>
            <p:spPr>
              <a:xfrm rot="5400000">
                <a:off x="5472202" y="3726974"/>
                <a:ext cx="382153" cy="363591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선 6"/>
              <p:cNvCxnSpPr/>
              <p:nvPr/>
            </p:nvCxnSpPr>
            <p:spPr>
              <a:xfrm>
                <a:off x="5857877" y="3717693"/>
                <a:ext cx="463445" cy="382154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선 7"/>
              <p:cNvCxnSpPr/>
              <p:nvPr/>
            </p:nvCxnSpPr>
            <p:spPr>
              <a:xfrm rot="5400000">
                <a:off x="5472202" y="4395902"/>
                <a:ext cx="382153" cy="363591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선 8"/>
              <p:cNvCxnSpPr/>
              <p:nvPr/>
            </p:nvCxnSpPr>
            <p:spPr>
              <a:xfrm>
                <a:off x="5857877" y="4386620"/>
                <a:ext cx="463445" cy="382154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직사각형 31"/>
            <p:cNvSpPr/>
            <p:nvPr/>
          </p:nvSpPr>
          <p:spPr>
            <a:xfrm>
              <a:off x="2685435" y="1938798"/>
              <a:ext cx="1720645" cy="3021371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5" name="가로 글상자 84"/>
          <p:cNvSpPr txBox="1"/>
          <p:nvPr/>
        </p:nvSpPr>
        <p:spPr>
          <a:xfrm>
            <a:off x="843931" y="2929562"/>
            <a:ext cx="1010267" cy="366293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/>
              <a:t>Player 3</a:t>
            </a:r>
            <a:endParaRPr lang="en-US" altLang="ko-KR"/>
          </a:p>
        </p:txBody>
      </p:sp>
      <p:grpSp>
        <p:nvGrpSpPr>
          <p:cNvPr id="86" name="그룹 85"/>
          <p:cNvGrpSpPr/>
          <p:nvPr/>
        </p:nvGrpSpPr>
        <p:grpSpPr>
          <a:xfrm rot="0">
            <a:off x="2352774" y="3295855"/>
            <a:ext cx="860322" cy="1249516"/>
            <a:chOff x="2685435" y="1938798"/>
            <a:chExt cx="1720645" cy="3021371"/>
          </a:xfrm>
        </p:grpSpPr>
        <p:grpSp>
          <p:nvGrpSpPr>
            <p:cNvPr id="87" name="그룹 17"/>
            <p:cNvGrpSpPr/>
            <p:nvPr/>
          </p:nvGrpSpPr>
          <p:grpSpPr>
            <a:xfrm rot="0">
              <a:off x="3192614" y="2520988"/>
              <a:ext cx="675967" cy="1816024"/>
              <a:chOff x="5368822" y="2573798"/>
              <a:chExt cx="952499" cy="2194975"/>
            </a:xfrm>
          </p:grpSpPr>
          <p:sp>
            <p:nvSpPr>
              <p:cNvPr id="88" name="타원 3"/>
              <p:cNvSpPr/>
              <p:nvPr/>
            </p:nvSpPr>
            <p:spPr>
              <a:xfrm>
                <a:off x="5368822" y="2573798"/>
                <a:ext cx="952499" cy="855201"/>
              </a:xfrm>
              <a:prstGeom prst="ellipse">
                <a:avLst/>
              </a:prstGeom>
              <a:noFill/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9" name="선 4"/>
              <p:cNvCxnSpPr>
                <a:stCxn id="88" idx="4"/>
              </p:cNvCxnSpPr>
              <p:nvPr/>
            </p:nvCxnSpPr>
            <p:spPr>
              <a:xfrm rot="16200000" flipH="1" flipV="1">
                <a:off x="5366263" y="3907808"/>
                <a:ext cx="957621" cy="4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선 5"/>
              <p:cNvCxnSpPr/>
              <p:nvPr/>
            </p:nvCxnSpPr>
            <p:spPr>
              <a:xfrm rot="5400000">
                <a:off x="5472202" y="3726974"/>
                <a:ext cx="382153" cy="363591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선 6"/>
              <p:cNvCxnSpPr/>
              <p:nvPr/>
            </p:nvCxnSpPr>
            <p:spPr>
              <a:xfrm>
                <a:off x="5857877" y="3717693"/>
                <a:ext cx="463445" cy="382154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선 7"/>
              <p:cNvCxnSpPr/>
              <p:nvPr/>
            </p:nvCxnSpPr>
            <p:spPr>
              <a:xfrm rot="5400000">
                <a:off x="5472202" y="4395902"/>
                <a:ext cx="382153" cy="363591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선 8"/>
              <p:cNvCxnSpPr/>
              <p:nvPr/>
            </p:nvCxnSpPr>
            <p:spPr>
              <a:xfrm>
                <a:off x="5857877" y="4386620"/>
                <a:ext cx="463445" cy="382154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직사각형 31"/>
            <p:cNvSpPr/>
            <p:nvPr/>
          </p:nvSpPr>
          <p:spPr>
            <a:xfrm>
              <a:off x="2685435" y="1938798"/>
              <a:ext cx="1720645" cy="3021371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5" name="가로 글상자 94"/>
          <p:cNvSpPr txBox="1"/>
          <p:nvPr/>
        </p:nvSpPr>
        <p:spPr>
          <a:xfrm>
            <a:off x="2277802" y="2929562"/>
            <a:ext cx="1010267" cy="366293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/>
              <a:t>Player 4</a:t>
            </a:r>
            <a:endParaRPr lang="en-US" altLang="ko-KR"/>
          </a:p>
        </p:txBody>
      </p:sp>
      <p:sp>
        <p:nvSpPr>
          <p:cNvPr id="116" name="직사각형 115"/>
          <p:cNvSpPr/>
          <p:nvPr/>
        </p:nvSpPr>
        <p:spPr>
          <a:xfrm>
            <a:off x="4703098" y="1293556"/>
            <a:ext cx="3584677" cy="449437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Player 1 </a:t>
            </a:r>
            <a:r>
              <a:rPr lang="ko-KR" altLang="en-US">
                <a:solidFill>
                  <a:schemeClr val="tx1"/>
                </a:solidFill>
              </a:rPr>
              <a:t>닉네임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703098" y="1918314"/>
            <a:ext cx="3584677" cy="449437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Player 2 </a:t>
            </a:r>
            <a:r>
              <a:rPr lang="ko-KR" altLang="en-US">
                <a:solidFill>
                  <a:schemeClr val="tx1"/>
                </a:solidFill>
              </a:rPr>
              <a:t>닉네임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4703098" y="2543073"/>
            <a:ext cx="3584677" cy="449437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Player 3 </a:t>
            </a:r>
            <a:r>
              <a:rPr lang="ko-KR" altLang="en-US">
                <a:solidFill>
                  <a:schemeClr val="tx1"/>
                </a:solidFill>
              </a:rPr>
              <a:t>닉네임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4703098" y="3167831"/>
            <a:ext cx="3584677" cy="449437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Player 4 </a:t>
            </a:r>
            <a:r>
              <a:rPr lang="ko-KR" altLang="en-US">
                <a:solidFill>
                  <a:schemeClr val="tx1"/>
                </a:solidFill>
              </a:rPr>
              <a:t>닉네임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4703098" y="3920613"/>
            <a:ext cx="3584677" cy="449437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컴퓨터 </a:t>
            </a:r>
            <a:r>
              <a:rPr lang="en-US" altLang="ko-KR">
                <a:solidFill>
                  <a:schemeClr val="tx1"/>
                </a:solidFill>
              </a:rPr>
              <a:t>AI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26" name="이등변 삼각형 125"/>
          <p:cNvSpPr/>
          <p:nvPr/>
        </p:nvSpPr>
        <p:spPr>
          <a:xfrm>
            <a:off x="8676967" y="1293556"/>
            <a:ext cx="645242" cy="449437"/>
          </a:xfrm>
          <a:prstGeom prst="triangle">
            <a:avLst>
              <a:gd name="adj" fmla="val 50000"/>
            </a:avLst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7" name="이등변 삼각형 126"/>
          <p:cNvSpPr/>
          <p:nvPr/>
        </p:nvSpPr>
        <p:spPr>
          <a:xfrm>
            <a:off x="8676967" y="1918314"/>
            <a:ext cx="645242" cy="449437"/>
          </a:xfrm>
          <a:prstGeom prst="triangle">
            <a:avLst>
              <a:gd name="adj" fmla="val 50000"/>
            </a:avLst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8" name="이등변 삼각형 127"/>
          <p:cNvSpPr/>
          <p:nvPr/>
        </p:nvSpPr>
        <p:spPr>
          <a:xfrm>
            <a:off x="8676967" y="2543073"/>
            <a:ext cx="645242" cy="449437"/>
          </a:xfrm>
          <a:prstGeom prst="triangle">
            <a:avLst>
              <a:gd name="adj" fmla="val 50000"/>
            </a:avLst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9" name="이등변 삼각형 128"/>
          <p:cNvSpPr/>
          <p:nvPr/>
        </p:nvSpPr>
        <p:spPr>
          <a:xfrm>
            <a:off x="8676967" y="3204281"/>
            <a:ext cx="645242" cy="449437"/>
          </a:xfrm>
          <a:prstGeom prst="triangle">
            <a:avLst>
              <a:gd name="adj" fmla="val 50000"/>
            </a:avLst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30" name="선 129"/>
          <p:cNvCxnSpPr/>
          <p:nvPr/>
        </p:nvCxnSpPr>
        <p:spPr>
          <a:xfrm rot="16200000" flipH="1">
            <a:off x="8456790" y="2497007"/>
            <a:ext cx="2417096" cy="10196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화살표 130"/>
          <p:cNvCxnSpPr/>
          <p:nvPr/>
        </p:nvCxnSpPr>
        <p:spPr>
          <a:xfrm>
            <a:off x="9660240" y="2502105"/>
            <a:ext cx="337938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가로 글상자 131"/>
          <p:cNvSpPr txBox="1"/>
          <p:nvPr/>
        </p:nvSpPr>
        <p:spPr>
          <a:xfrm>
            <a:off x="9998178" y="2223183"/>
            <a:ext cx="1937774" cy="641937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팀 정하기</a:t>
            </a:r>
            <a:endParaRPr lang="ko-KR" altLang="en-US"/>
          </a:p>
          <a:p>
            <a:pPr lvl="0" algn="ctr">
              <a:defRPr/>
            </a:pPr>
            <a:r>
              <a:rPr lang="en-US" altLang="ko-KR"/>
              <a:t>1~4</a:t>
            </a:r>
            <a:r>
              <a:rPr lang="ko-KR" altLang="en-US"/>
              <a:t> 숫자 정하기</a:t>
            </a:r>
            <a:endParaRPr lang="ko-KR" altLang="en-US"/>
          </a:p>
        </p:txBody>
      </p:sp>
      <p:sp>
        <p:nvSpPr>
          <p:cNvPr id="133" name="이등변 삼각형 132"/>
          <p:cNvSpPr/>
          <p:nvPr/>
        </p:nvSpPr>
        <p:spPr>
          <a:xfrm>
            <a:off x="606322" y="5492750"/>
            <a:ext cx="1247876" cy="972983"/>
          </a:xfrm>
          <a:prstGeom prst="triangle">
            <a:avLst>
              <a:gd name="adj" fmla="val 50000"/>
            </a:avLst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4" name="가로 글상자 133"/>
          <p:cNvSpPr txBox="1"/>
          <p:nvPr/>
        </p:nvSpPr>
        <p:spPr>
          <a:xfrm>
            <a:off x="767117" y="6099032"/>
            <a:ext cx="1163896" cy="36670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나가기</a:t>
            </a:r>
            <a:endParaRPr lang="ko-KR" altLang="en-US"/>
          </a:p>
        </p:txBody>
      </p:sp>
      <p:sp>
        <p:nvSpPr>
          <p:cNvPr id="137" name="이등변 삼각형 136"/>
          <p:cNvSpPr/>
          <p:nvPr/>
        </p:nvSpPr>
        <p:spPr>
          <a:xfrm>
            <a:off x="5170746" y="5492750"/>
            <a:ext cx="1247876" cy="972983"/>
          </a:xfrm>
          <a:prstGeom prst="triangle">
            <a:avLst>
              <a:gd name="adj" fmla="val 50000"/>
            </a:avLst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8" name="가로 글상자 137"/>
          <p:cNvSpPr txBox="1"/>
          <p:nvPr/>
        </p:nvSpPr>
        <p:spPr>
          <a:xfrm>
            <a:off x="5212737" y="6099032"/>
            <a:ext cx="1163896" cy="366702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준비</a:t>
            </a:r>
            <a:endParaRPr lang="ko-KR" altLang="en-US"/>
          </a:p>
        </p:txBody>
      </p:sp>
      <p:cxnSp>
        <p:nvCxnSpPr>
          <p:cNvPr id="139" name="화살표 138"/>
          <p:cNvCxnSpPr/>
          <p:nvPr/>
        </p:nvCxnSpPr>
        <p:spPr>
          <a:xfrm>
            <a:off x="6495437" y="5979242"/>
            <a:ext cx="624756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이등변 삼각형 139"/>
          <p:cNvSpPr/>
          <p:nvPr/>
        </p:nvSpPr>
        <p:spPr>
          <a:xfrm>
            <a:off x="7239617" y="5492750"/>
            <a:ext cx="1247876" cy="972983"/>
          </a:xfrm>
          <a:prstGeom prst="triangle">
            <a:avLst>
              <a:gd name="adj" fmla="val 50000"/>
            </a:avLst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1" name="가로 글상자 140"/>
          <p:cNvSpPr txBox="1"/>
          <p:nvPr/>
        </p:nvSpPr>
        <p:spPr>
          <a:xfrm>
            <a:off x="7281608" y="6099032"/>
            <a:ext cx="1163896" cy="366702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게임시작</a:t>
            </a:r>
            <a:endParaRPr lang="ko-KR" altLang="en-US"/>
          </a:p>
        </p:txBody>
      </p:sp>
      <p:sp>
        <p:nvSpPr>
          <p:cNvPr id="142" name="가로 글상자 141"/>
          <p:cNvSpPr txBox="1"/>
          <p:nvPr/>
        </p:nvSpPr>
        <p:spPr>
          <a:xfrm>
            <a:off x="8676968" y="5492751"/>
            <a:ext cx="2580969" cy="90614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호스트를 제외한 나머지가 전부 준비를 누르면 게임시작 가능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438662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/>
        </p:nvSpPr>
        <p:spPr>
          <a:xfrm>
            <a:off x="1524000" y="2145820"/>
            <a:ext cx="9144000" cy="23876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5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게임화면 </a:t>
            </a:r>
            <a:r>
              <a: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UI </a:t>
            </a:r>
            <a:endPara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80318348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p>
            <a:pPr lvl="0">
              <a:defRPr/>
            </a:pPr>
            <a:r>
              <a:rPr lang="en-US" altLang="ko-KR"/>
              <a:t>3.1</a:t>
            </a:r>
            <a:r>
              <a:rPr lang="ko-KR" altLang="en-US"/>
              <a:t> 마을화면 </a:t>
            </a:r>
            <a:r>
              <a:rPr lang="en-US" altLang="ko-KR"/>
              <a:t>UI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5779726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222358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028644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13580" y="617588"/>
            <a:ext cx="1198306" cy="106516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cxnSp>
        <p:nvCxnSpPr>
          <p:cNvPr id="5" name="화살표 4"/>
          <p:cNvCxnSpPr/>
          <p:nvPr/>
        </p:nvCxnSpPr>
        <p:spPr>
          <a:xfrm>
            <a:off x="2490838" y="1150169"/>
            <a:ext cx="1095887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가로 글상자 5"/>
          <p:cNvSpPr txBox="1"/>
          <p:nvPr/>
        </p:nvSpPr>
        <p:spPr>
          <a:xfrm>
            <a:off x="3904224" y="966664"/>
            <a:ext cx="1454356" cy="39350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/>
              <a:t>구역 표시</a:t>
            </a:r>
            <a:endParaRPr lang="ko-KR" altLang="en-US" sz="2000"/>
          </a:p>
        </p:txBody>
      </p:sp>
      <p:sp>
        <p:nvSpPr>
          <p:cNvPr id="8" name="타원 7"/>
          <p:cNvSpPr/>
          <p:nvPr/>
        </p:nvSpPr>
        <p:spPr>
          <a:xfrm>
            <a:off x="913580" y="2957871"/>
            <a:ext cx="1305846" cy="1280241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cxnSp>
        <p:nvCxnSpPr>
          <p:cNvPr id="9" name="화살표 8"/>
          <p:cNvCxnSpPr/>
          <p:nvPr/>
        </p:nvCxnSpPr>
        <p:spPr>
          <a:xfrm>
            <a:off x="2490838" y="3597992"/>
            <a:ext cx="1095887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가로 글상자 9"/>
          <p:cNvSpPr txBox="1"/>
          <p:nvPr/>
        </p:nvSpPr>
        <p:spPr>
          <a:xfrm>
            <a:off x="3904223" y="3251282"/>
            <a:ext cx="1741130" cy="6934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/>
              <a:t>객체 생성 및 이동 표시</a:t>
            </a:r>
            <a:endParaRPr lang="ko-KR" altLang="en-US" sz="2000"/>
          </a:p>
        </p:txBody>
      </p:sp>
      <p:sp>
        <p:nvSpPr>
          <p:cNvPr id="11" name="이등변 삼각형 10"/>
          <p:cNvSpPr/>
          <p:nvPr/>
        </p:nvSpPr>
        <p:spPr>
          <a:xfrm>
            <a:off x="913580" y="5339120"/>
            <a:ext cx="1305846" cy="993468"/>
          </a:xfrm>
          <a:prstGeom prst="triangle">
            <a:avLst>
              <a:gd name="adj" fmla="val 50000"/>
            </a:avLst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cxnSp>
        <p:nvCxnSpPr>
          <p:cNvPr id="12" name="화살표 11"/>
          <p:cNvCxnSpPr/>
          <p:nvPr/>
        </p:nvCxnSpPr>
        <p:spPr>
          <a:xfrm>
            <a:off x="2490838" y="5835854"/>
            <a:ext cx="1095887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가로 글상자 12"/>
          <p:cNvSpPr txBox="1"/>
          <p:nvPr/>
        </p:nvSpPr>
        <p:spPr>
          <a:xfrm>
            <a:off x="3904222" y="5638154"/>
            <a:ext cx="1013953" cy="39540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/>
              <a:t>버튼 </a:t>
            </a:r>
            <a:r>
              <a:rPr lang="en-US" altLang="ko-KR" sz="2000"/>
              <a:t>UI</a:t>
            </a:r>
            <a:endParaRPr lang="en-US" altLang="ko-KR" sz="2000"/>
          </a:p>
        </p:txBody>
      </p:sp>
      <p:sp>
        <p:nvSpPr>
          <p:cNvPr id="14" name="순서도: 판단 13"/>
          <p:cNvSpPr/>
          <p:nvPr/>
        </p:nvSpPr>
        <p:spPr>
          <a:xfrm>
            <a:off x="6628579" y="463959"/>
            <a:ext cx="1433871" cy="1372419"/>
          </a:xfrm>
          <a:prstGeom prst="flowChartDecision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cxnSp>
        <p:nvCxnSpPr>
          <p:cNvPr id="15" name="화살표 14"/>
          <p:cNvCxnSpPr/>
          <p:nvPr/>
        </p:nvCxnSpPr>
        <p:spPr>
          <a:xfrm>
            <a:off x="8574548" y="1150169"/>
            <a:ext cx="1095887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가로 글상자 15"/>
          <p:cNvSpPr txBox="1"/>
          <p:nvPr/>
        </p:nvSpPr>
        <p:spPr>
          <a:xfrm>
            <a:off x="9987933" y="966664"/>
            <a:ext cx="1454356" cy="39350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/>
              <a:t>객체 삭제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317617298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p>
            <a:pPr lvl="0">
              <a:defRPr/>
            </a:pPr>
            <a:r>
              <a:rPr lang="ko-KR" altLang="en-US"/>
              <a:t>목          차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104076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/>
        </p:nvSpPr>
        <p:spPr>
          <a:xfrm>
            <a:off x="1524000" y="2145820"/>
            <a:ext cx="9144000" cy="23876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 </a:t>
            </a:r>
            <a:r>
              <a:rPr xmlns:mc="http://schemas.openxmlformats.org/markup-compatibility/2006" xmlns:hp="http://schemas.haansoft.com/office/presentation/8.0" kumimoji="0" lang="ko-KR" altLang="en-US" sz="5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화면 구성</a:t>
            </a:r>
            <a:r>
              <a: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24728033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p>
            <a:pPr lvl="0">
              <a:defRPr/>
            </a:pPr>
            <a:r>
              <a:rPr lang="en-US" altLang="ko-KR"/>
              <a:t>1.1</a:t>
            </a:r>
            <a:r>
              <a:rPr lang="ko-KR" altLang="en-US"/>
              <a:t> 화면 플로우 차트</a:t>
            </a:r>
            <a:endParaRPr lang="ko-KR" altLang="en-US"/>
          </a:p>
        </p:txBody>
      </p:sp>
      <p:grpSp>
        <p:nvGrpSpPr>
          <p:cNvPr id="6" name=""/>
          <p:cNvGrpSpPr/>
          <p:nvPr/>
        </p:nvGrpSpPr>
        <p:grpSpPr>
          <a:xfrm rot="0">
            <a:off x="687916" y="3112345"/>
            <a:ext cx="1162050" cy="316654"/>
            <a:chOff x="751416" y="3112345"/>
            <a:chExt cx="1162050" cy="316654"/>
          </a:xfrm>
          <a:solidFill>
            <a:srgbClr val="9be5c8"/>
          </a:solidFill>
        </p:grpSpPr>
        <p:sp>
          <p:nvSpPr>
            <p:cNvPr id="4" name="직사각형 3"/>
            <p:cNvSpPr/>
            <p:nvPr/>
          </p:nvSpPr>
          <p:spPr>
            <a:xfrm>
              <a:off x="751416" y="3112345"/>
              <a:ext cx="971549" cy="316654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5" name="가로 글상자 4"/>
            <p:cNvSpPr txBox="1"/>
            <p:nvPr/>
          </p:nvSpPr>
          <p:spPr>
            <a:xfrm>
              <a:off x="751416" y="3112346"/>
              <a:ext cx="1162050" cy="3147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500"/>
                <a:t>메인 화면</a:t>
              </a:r>
              <a:endParaRPr lang="ko-KR" altLang="en-US" sz="1500"/>
            </a:p>
          </p:txBody>
        </p:sp>
      </p:grpSp>
      <p:grpSp>
        <p:nvGrpSpPr>
          <p:cNvPr id="7" name="그룹 6"/>
          <p:cNvGrpSpPr/>
          <p:nvPr/>
        </p:nvGrpSpPr>
        <p:grpSpPr>
          <a:xfrm rot="0">
            <a:off x="2241550" y="2054012"/>
            <a:ext cx="1162050" cy="316654"/>
            <a:chOff x="751415" y="3112345"/>
            <a:chExt cx="1162050" cy="316654"/>
          </a:xfrm>
          <a:solidFill>
            <a:srgbClr val="9be5c8"/>
          </a:solidFill>
        </p:grpSpPr>
        <p:sp>
          <p:nvSpPr>
            <p:cNvPr id="8" name="직사각형 3"/>
            <p:cNvSpPr/>
            <p:nvPr/>
          </p:nvSpPr>
          <p:spPr>
            <a:xfrm>
              <a:off x="751416" y="3112345"/>
              <a:ext cx="971549" cy="316654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9" name="가로 글상자 4"/>
            <p:cNvSpPr txBox="1"/>
            <p:nvPr/>
          </p:nvSpPr>
          <p:spPr>
            <a:xfrm>
              <a:off x="751415" y="3112345"/>
              <a:ext cx="1162050" cy="3158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500"/>
                <a:t>게임 시작</a:t>
              </a:r>
              <a:endParaRPr lang="ko-KR" altLang="en-US" sz="1500"/>
            </a:p>
          </p:txBody>
        </p:sp>
      </p:grpSp>
      <p:grpSp>
        <p:nvGrpSpPr>
          <p:cNvPr id="10" name="그룹 9"/>
          <p:cNvGrpSpPr/>
          <p:nvPr/>
        </p:nvGrpSpPr>
        <p:grpSpPr>
          <a:xfrm rot="0">
            <a:off x="2241550" y="3112346"/>
            <a:ext cx="1332439" cy="543349"/>
            <a:chOff x="751415" y="3112345"/>
            <a:chExt cx="1162050" cy="543349"/>
          </a:xfrm>
          <a:solidFill>
            <a:srgbClr val="9be5c8"/>
          </a:solidFill>
        </p:grpSpPr>
        <p:sp>
          <p:nvSpPr>
            <p:cNvPr id="11" name="직사각형 3"/>
            <p:cNvSpPr/>
            <p:nvPr/>
          </p:nvSpPr>
          <p:spPr>
            <a:xfrm>
              <a:off x="751416" y="3112345"/>
              <a:ext cx="971549" cy="316654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12" name="가로 글상자 4"/>
            <p:cNvSpPr txBox="1"/>
            <p:nvPr/>
          </p:nvSpPr>
          <p:spPr>
            <a:xfrm>
              <a:off x="751415" y="3112346"/>
              <a:ext cx="1162049" cy="3147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500"/>
                <a:t>캐릭터 설정</a:t>
              </a:r>
              <a:endParaRPr lang="ko-KR" altLang="en-US" sz="1500"/>
            </a:p>
          </p:txBody>
        </p:sp>
      </p:grpSp>
      <p:grpSp>
        <p:nvGrpSpPr>
          <p:cNvPr id="13" name="그룹 12"/>
          <p:cNvGrpSpPr/>
          <p:nvPr/>
        </p:nvGrpSpPr>
        <p:grpSpPr>
          <a:xfrm rot="0">
            <a:off x="2241549" y="4245821"/>
            <a:ext cx="1162050" cy="316654"/>
            <a:chOff x="751416" y="3112345"/>
            <a:chExt cx="1162050" cy="316654"/>
          </a:xfrm>
          <a:solidFill>
            <a:srgbClr val="9be5c8"/>
          </a:solidFill>
        </p:grpSpPr>
        <p:sp>
          <p:nvSpPr>
            <p:cNvPr id="14" name="직사각형 3"/>
            <p:cNvSpPr/>
            <p:nvPr/>
          </p:nvSpPr>
          <p:spPr>
            <a:xfrm>
              <a:off x="751416" y="3112345"/>
              <a:ext cx="971549" cy="316654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15" name="가로 글상자 4"/>
            <p:cNvSpPr txBox="1"/>
            <p:nvPr/>
          </p:nvSpPr>
          <p:spPr>
            <a:xfrm>
              <a:off x="751415" y="3112345"/>
              <a:ext cx="1162050" cy="3179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500"/>
                <a:t>설          정</a:t>
              </a:r>
              <a:endParaRPr lang="ko-KR" altLang="en-US" sz="1500"/>
            </a:p>
          </p:txBody>
        </p:sp>
      </p:grpSp>
      <p:cxnSp>
        <p:nvCxnSpPr>
          <p:cNvPr id="16" name="화살표 15"/>
          <p:cNvCxnSpPr>
            <a:endCxn id="12" idx="1"/>
          </p:cNvCxnSpPr>
          <p:nvPr/>
        </p:nvCxnSpPr>
        <p:spPr>
          <a:xfrm flipV="1">
            <a:off x="1672167" y="3269720"/>
            <a:ext cx="569383" cy="952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양방향 화살표 17"/>
          <p:cNvCxnSpPr>
            <a:stCxn id="5" idx="0"/>
            <a:endCxn id="9" idx="1"/>
          </p:cNvCxnSpPr>
          <p:nvPr/>
        </p:nvCxnSpPr>
        <p:spPr>
          <a:xfrm rot="5400000" flipH="1" flipV="1">
            <a:off x="1305030" y="2175826"/>
            <a:ext cx="900429" cy="972609"/>
          </a:xfrm>
          <a:prstGeom prst="bentConnector2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양방향 화살표 18"/>
          <p:cNvCxnSpPr>
            <a:stCxn id="5" idx="2"/>
            <a:endCxn id="15" idx="1"/>
          </p:cNvCxnSpPr>
          <p:nvPr/>
        </p:nvCxnSpPr>
        <p:spPr>
          <a:xfrm rot="5400000" flipV="1">
            <a:off x="1266401" y="3429635"/>
            <a:ext cx="977687" cy="972608"/>
          </a:xfrm>
          <a:prstGeom prst="bentConnector2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 rot="0">
            <a:off x="3985681" y="2054013"/>
            <a:ext cx="1426633" cy="316653"/>
            <a:chOff x="751416" y="3112345"/>
            <a:chExt cx="1162050" cy="316654"/>
          </a:xfrm>
          <a:solidFill>
            <a:srgbClr val="9be5c8"/>
          </a:solidFill>
        </p:grpSpPr>
        <p:sp>
          <p:nvSpPr>
            <p:cNvPr id="21" name="직사각형 3"/>
            <p:cNvSpPr/>
            <p:nvPr/>
          </p:nvSpPr>
          <p:spPr>
            <a:xfrm>
              <a:off x="751416" y="3112345"/>
              <a:ext cx="971549" cy="316654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22" name="가로 글상자 4"/>
            <p:cNvSpPr txBox="1"/>
            <p:nvPr/>
          </p:nvSpPr>
          <p:spPr>
            <a:xfrm>
              <a:off x="751414" y="3112344"/>
              <a:ext cx="1162050" cy="3158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500"/>
                <a:t>유저 대기창</a:t>
              </a:r>
              <a:endParaRPr lang="ko-KR" altLang="en-US" sz="1500"/>
            </a:p>
          </p:txBody>
        </p:sp>
      </p:grpSp>
      <p:cxnSp>
        <p:nvCxnSpPr>
          <p:cNvPr id="23" name="화살표 22"/>
          <p:cNvCxnSpPr>
            <a:endCxn id="22" idx="1"/>
          </p:cNvCxnSpPr>
          <p:nvPr/>
        </p:nvCxnSpPr>
        <p:spPr>
          <a:xfrm flipV="1">
            <a:off x="3280833" y="2211916"/>
            <a:ext cx="704845" cy="423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화살표 26"/>
          <p:cNvCxnSpPr>
            <a:stCxn id="22" idx="3"/>
          </p:cNvCxnSpPr>
          <p:nvPr/>
        </p:nvCxnSpPr>
        <p:spPr>
          <a:xfrm>
            <a:off x="5412314" y="2211915"/>
            <a:ext cx="1085853" cy="762861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/>
        </p:nvGrpSpPr>
        <p:grpSpPr>
          <a:xfrm rot="0">
            <a:off x="4158190" y="3112346"/>
            <a:ext cx="1937809" cy="316653"/>
            <a:chOff x="751416" y="3112345"/>
            <a:chExt cx="1162050" cy="316654"/>
          </a:xfrm>
          <a:solidFill>
            <a:srgbClr val="9be5c8"/>
          </a:solidFill>
        </p:grpSpPr>
        <p:sp>
          <p:nvSpPr>
            <p:cNvPr id="30" name="직사각형 3"/>
            <p:cNvSpPr/>
            <p:nvPr/>
          </p:nvSpPr>
          <p:spPr>
            <a:xfrm>
              <a:off x="751416" y="3112345"/>
              <a:ext cx="971549" cy="316654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31" name="가로 글상자 4"/>
            <p:cNvSpPr txBox="1"/>
            <p:nvPr/>
          </p:nvSpPr>
          <p:spPr>
            <a:xfrm>
              <a:off x="751411" y="3112340"/>
              <a:ext cx="1162050" cy="3147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500"/>
                <a:t>캐릭터 스킬 설정</a:t>
              </a:r>
              <a:endParaRPr lang="ko-KR" altLang="en-US" sz="1500"/>
            </a:p>
          </p:txBody>
        </p:sp>
      </p:grpSp>
      <p:cxnSp>
        <p:nvCxnSpPr>
          <p:cNvPr id="32" name="화살표 31"/>
          <p:cNvCxnSpPr>
            <a:endCxn id="31" idx="1"/>
          </p:cNvCxnSpPr>
          <p:nvPr/>
        </p:nvCxnSpPr>
        <p:spPr>
          <a:xfrm flipV="1">
            <a:off x="3416297" y="3269719"/>
            <a:ext cx="741888" cy="1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화살표 39"/>
          <p:cNvCxnSpPr/>
          <p:nvPr/>
        </p:nvCxnSpPr>
        <p:spPr>
          <a:xfrm flipV="1">
            <a:off x="7852839" y="2212968"/>
            <a:ext cx="402162" cy="424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/>
          <p:cNvGrpSpPr/>
          <p:nvPr/>
        </p:nvGrpSpPr>
        <p:grpSpPr>
          <a:xfrm rot="0">
            <a:off x="6498167" y="2836782"/>
            <a:ext cx="1426633" cy="316654"/>
            <a:chOff x="751414" y="3112344"/>
            <a:chExt cx="1162050" cy="316655"/>
          </a:xfrm>
          <a:solidFill>
            <a:srgbClr val="ffceb0"/>
          </a:solidFill>
        </p:grpSpPr>
        <p:sp>
          <p:nvSpPr>
            <p:cNvPr id="34" name="직사각형 3"/>
            <p:cNvSpPr/>
            <p:nvPr/>
          </p:nvSpPr>
          <p:spPr>
            <a:xfrm>
              <a:off x="751416" y="3112345"/>
              <a:ext cx="971549" cy="316654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35" name="가로 글상자 4"/>
            <p:cNvSpPr txBox="1"/>
            <p:nvPr/>
          </p:nvSpPr>
          <p:spPr>
            <a:xfrm>
              <a:off x="751414" y="3112344"/>
              <a:ext cx="1162050" cy="3158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500"/>
                <a:t>마을 화면</a:t>
              </a:r>
              <a:endParaRPr lang="ko-KR" altLang="en-US" sz="1500"/>
            </a:p>
          </p:txBody>
        </p:sp>
      </p:grpSp>
      <p:grpSp>
        <p:nvGrpSpPr>
          <p:cNvPr id="36" name="그룹 35"/>
          <p:cNvGrpSpPr/>
          <p:nvPr/>
        </p:nvGrpSpPr>
        <p:grpSpPr>
          <a:xfrm rot="0">
            <a:off x="8212664" y="2836769"/>
            <a:ext cx="1670051" cy="317093"/>
            <a:chOff x="751412" y="3112330"/>
            <a:chExt cx="1162050" cy="317093"/>
          </a:xfrm>
          <a:solidFill>
            <a:srgbClr val="ffceb0"/>
          </a:solidFill>
        </p:grpSpPr>
        <p:sp>
          <p:nvSpPr>
            <p:cNvPr id="37" name="직사각형 3"/>
            <p:cNvSpPr/>
            <p:nvPr/>
          </p:nvSpPr>
          <p:spPr>
            <a:xfrm>
              <a:off x="751416" y="3112345"/>
              <a:ext cx="971549" cy="316654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38" name="가로 글상자 4"/>
            <p:cNvSpPr txBox="1"/>
            <p:nvPr/>
          </p:nvSpPr>
          <p:spPr>
            <a:xfrm>
              <a:off x="751412" y="3112330"/>
              <a:ext cx="1162050" cy="31709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500"/>
                <a:t>플레이어 화면</a:t>
              </a:r>
              <a:endParaRPr lang="ko-KR" altLang="en-US" sz="1500"/>
            </a:p>
          </p:txBody>
        </p:sp>
      </p:grpSp>
      <p:grpSp>
        <p:nvGrpSpPr>
          <p:cNvPr id="43" name="그룹 42"/>
          <p:cNvGrpSpPr/>
          <p:nvPr/>
        </p:nvGrpSpPr>
        <p:grpSpPr>
          <a:xfrm rot="0">
            <a:off x="10244664" y="3578446"/>
            <a:ext cx="1670051" cy="317095"/>
            <a:chOff x="751414" y="3112329"/>
            <a:chExt cx="1162050" cy="317095"/>
          </a:xfrm>
          <a:solidFill>
            <a:srgbClr val="ffceb0"/>
          </a:solidFill>
        </p:grpSpPr>
        <p:sp>
          <p:nvSpPr>
            <p:cNvPr id="44" name="직사각형 3"/>
            <p:cNvSpPr/>
            <p:nvPr/>
          </p:nvSpPr>
          <p:spPr>
            <a:xfrm>
              <a:off x="751416" y="3112345"/>
              <a:ext cx="971549" cy="316654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45" name="가로 글상자 4"/>
            <p:cNvSpPr txBox="1"/>
            <p:nvPr/>
          </p:nvSpPr>
          <p:spPr>
            <a:xfrm>
              <a:off x="751414" y="3112329"/>
              <a:ext cx="1162050" cy="3170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500"/>
                <a:t>인벤토리 화면</a:t>
              </a:r>
              <a:endParaRPr lang="ko-KR" altLang="en-US" sz="1500"/>
            </a:p>
          </p:txBody>
        </p:sp>
      </p:grpSp>
      <p:cxnSp>
        <p:nvCxnSpPr>
          <p:cNvPr id="48" name="화살표 47"/>
          <p:cNvCxnSpPr/>
          <p:nvPr/>
        </p:nvCxnSpPr>
        <p:spPr>
          <a:xfrm>
            <a:off x="9493253" y="3153657"/>
            <a:ext cx="751412" cy="424805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/>
          <p:cNvGrpSpPr/>
          <p:nvPr/>
        </p:nvGrpSpPr>
        <p:grpSpPr>
          <a:xfrm rot="0">
            <a:off x="10244666" y="2054012"/>
            <a:ext cx="1670051" cy="317529"/>
            <a:chOff x="751413" y="3112316"/>
            <a:chExt cx="1162050" cy="317529"/>
          </a:xfrm>
          <a:solidFill>
            <a:srgbClr val="ffceb0"/>
          </a:solidFill>
        </p:grpSpPr>
        <p:sp>
          <p:nvSpPr>
            <p:cNvPr id="50" name="직사각형 3"/>
            <p:cNvSpPr/>
            <p:nvPr/>
          </p:nvSpPr>
          <p:spPr>
            <a:xfrm>
              <a:off x="751416" y="3112345"/>
              <a:ext cx="971549" cy="316654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51" name="가로 글상자 4"/>
            <p:cNvSpPr txBox="1"/>
            <p:nvPr/>
          </p:nvSpPr>
          <p:spPr>
            <a:xfrm>
              <a:off x="751413" y="3112316"/>
              <a:ext cx="1162050" cy="3175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500"/>
                <a:t>월드맵 화면</a:t>
              </a:r>
              <a:endParaRPr lang="ko-KR" altLang="en-US" sz="1500"/>
            </a:p>
          </p:txBody>
        </p:sp>
      </p:grpSp>
      <p:cxnSp>
        <p:nvCxnSpPr>
          <p:cNvPr id="52" name="양방향 화살표 51"/>
          <p:cNvCxnSpPr>
            <a:stCxn id="35" idx="0"/>
            <a:endCxn id="51" idx="1"/>
          </p:cNvCxnSpPr>
          <p:nvPr/>
        </p:nvCxnSpPr>
        <p:spPr>
          <a:xfrm rot="5400000" flipH="1" flipV="1">
            <a:off x="8416063" y="1008180"/>
            <a:ext cx="624004" cy="3033200"/>
          </a:xfrm>
          <a:prstGeom prst="bentConnector2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화살표 52"/>
          <p:cNvCxnSpPr/>
          <p:nvPr/>
        </p:nvCxnSpPr>
        <p:spPr>
          <a:xfrm flipV="1">
            <a:off x="9493253" y="2370695"/>
            <a:ext cx="751416" cy="466513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양방향 화살표 53"/>
          <p:cNvCxnSpPr>
            <a:stCxn id="35" idx="2"/>
            <a:endCxn id="45" idx="1"/>
          </p:cNvCxnSpPr>
          <p:nvPr/>
        </p:nvCxnSpPr>
        <p:spPr>
          <a:xfrm rot="5400000" flipV="1">
            <a:off x="8435854" y="1928188"/>
            <a:ext cx="584403" cy="3033210"/>
          </a:xfrm>
          <a:prstGeom prst="bentConnector2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306916" y="1116541"/>
            <a:ext cx="5789083" cy="4360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grpSp>
        <p:nvGrpSpPr>
          <p:cNvPr id="58" name=""/>
          <p:cNvGrpSpPr/>
          <p:nvPr/>
        </p:nvGrpSpPr>
        <p:grpSpPr>
          <a:xfrm rot="0">
            <a:off x="2082799" y="841375"/>
            <a:ext cx="1902881" cy="588632"/>
            <a:chOff x="2082799" y="841374"/>
            <a:chExt cx="1902881" cy="588632"/>
          </a:xfrm>
          <a:solidFill>
            <a:srgbClr val="bfbfbf"/>
          </a:solidFill>
        </p:grpSpPr>
        <p:sp>
          <p:nvSpPr>
            <p:cNvPr id="56" name="직사각형 55"/>
            <p:cNvSpPr/>
            <p:nvPr/>
          </p:nvSpPr>
          <p:spPr>
            <a:xfrm>
              <a:off x="2082799" y="841374"/>
              <a:ext cx="1902881" cy="588632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57" name="가로 글상자 56"/>
            <p:cNvSpPr txBox="1"/>
            <p:nvPr/>
          </p:nvSpPr>
          <p:spPr>
            <a:xfrm>
              <a:off x="2082800" y="952493"/>
              <a:ext cx="1902881" cy="3663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/>
                <a:t>메인 화면</a:t>
              </a:r>
              <a:endParaRPr lang="ko-KR" altLang="en-US"/>
            </a:p>
          </p:txBody>
        </p:sp>
      </p:grpSp>
      <p:sp>
        <p:nvSpPr>
          <p:cNvPr id="59" name="직사각형 58"/>
          <p:cNvSpPr/>
          <p:nvPr/>
        </p:nvSpPr>
        <p:spPr>
          <a:xfrm>
            <a:off x="6392334" y="1116541"/>
            <a:ext cx="5429250" cy="4360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grpSp>
        <p:nvGrpSpPr>
          <p:cNvPr id="63" name="그룹 62"/>
          <p:cNvGrpSpPr/>
          <p:nvPr/>
        </p:nvGrpSpPr>
        <p:grpSpPr>
          <a:xfrm rot="0">
            <a:off x="8255001" y="841375"/>
            <a:ext cx="1902881" cy="588632"/>
            <a:chOff x="2082799" y="841374"/>
            <a:chExt cx="1902881" cy="588632"/>
          </a:xfrm>
          <a:solidFill>
            <a:srgbClr val="bfbfbf"/>
          </a:solidFill>
        </p:grpSpPr>
        <p:sp>
          <p:nvSpPr>
            <p:cNvPr id="64" name="직사각형 55"/>
            <p:cNvSpPr/>
            <p:nvPr/>
          </p:nvSpPr>
          <p:spPr>
            <a:xfrm>
              <a:off x="2082799" y="841374"/>
              <a:ext cx="1902881" cy="588632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65" name="가로 글상자 56"/>
            <p:cNvSpPr txBox="1"/>
            <p:nvPr/>
          </p:nvSpPr>
          <p:spPr>
            <a:xfrm>
              <a:off x="2082800" y="952493"/>
              <a:ext cx="1902881" cy="3663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/>
                <a:t>게임 화면</a:t>
              </a:r>
              <a:endParaRPr lang="ko-KR" altLang="en-US"/>
            </a:p>
          </p:txBody>
        </p:sp>
      </p:grpSp>
      <p:grpSp>
        <p:nvGrpSpPr>
          <p:cNvPr id="68" name="그룹 67"/>
          <p:cNvGrpSpPr/>
          <p:nvPr/>
        </p:nvGrpSpPr>
        <p:grpSpPr>
          <a:xfrm rot="0">
            <a:off x="6498167" y="4246455"/>
            <a:ext cx="1714497" cy="316655"/>
            <a:chOff x="751414" y="3112344"/>
            <a:chExt cx="1162050" cy="316656"/>
          </a:xfrm>
          <a:solidFill>
            <a:srgbClr val="ffceb0"/>
          </a:solidFill>
        </p:grpSpPr>
        <p:sp>
          <p:nvSpPr>
            <p:cNvPr id="69" name="직사각형 3"/>
            <p:cNvSpPr/>
            <p:nvPr/>
          </p:nvSpPr>
          <p:spPr>
            <a:xfrm>
              <a:off x="751416" y="3112345"/>
              <a:ext cx="971549" cy="316654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70" name="가로 글상자 4"/>
            <p:cNvSpPr txBox="1"/>
            <p:nvPr/>
          </p:nvSpPr>
          <p:spPr>
            <a:xfrm>
              <a:off x="751413" y="3112343"/>
              <a:ext cx="1162050" cy="3158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500"/>
                <a:t>건물 설치 화면</a:t>
              </a:r>
              <a:endParaRPr lang="ko-KR" altLang="en-US" sz="1500"/>
            </a:p>
          </p:txBody>
        </p:sp>
      </p:grpSp>
      <p:cxnSp>
        <p:nvCxnSpPr>
          <p:cNvPr id="71" name="화살표 70"/>
          <p:cNvCxnSpPr/>
          <p:nvPr/>
        </p:nvCxnSpPr>
        <p:spPr>
          <a:xfrm rot="16200000" flipH="1">
            <a:off x="6243232" y="3694552"/>
            <a:ext cx="1091959" cy="10578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150655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/>
        </p:nvSpPr>
        <p:spPr>
          <a:xfrm>
            <a:off x="1524000" y="2145820"/>
            <a:ext cx="9144000" cy="23876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5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메인화면</a:t>
            </a:r>
            <a:r>
              <a: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UI </a:t>
            </a:r>
            <a:endPara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70040459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p>
            <a:pPr lvl="0">
              <a:defRPr/>
            </a:pPr>
            <a:r>
              <a:rPr lang="en-US" altLang="ko-KR"/>
              <a:t>2.1</a:t>
            </a:r>
            <a:r>
              <a:rPr lang="ko-KR" altLang="en-US"/>
              <a:t> 메인화면 </a:t>
            </a:r>
            <a:r>
              <a:rPr lang="en-US" altLang="ko-KR"/>
              <a:t>UI</a:t>
            </a:r>
            <a:endParaRPr lang="en-US" altLang="ko-KR"/>
          </a:p>
        </p:txBody>
      </p:sp>
      <p:grpSp>
        <p:nvGrpSpPr>
          <p:cNvPr id="23" name=""/>
          <p:cNvGrpSpPr/>
          <p:nvPr/>
        </p:nvGrpSpPr>
        <p:grpSpPr>
          <a:xfrm rot="0">
            <a:off x="534628" y="894120"/>
            <a:ext cx="11255892" cy="5571613"/>
            <a:chOff x="534628" y="894120"/>
            <a:chExt cx="11255892" cy="5571613"/>
          </a:xfrm>
        </p:grpSpPr>
        <p:sp>
          <p:nvSpPr>
            <p:cNvPr id="3" name="직사각형 2"/>
            <p:cNvSpPr/>
            <p:nvPr/>
          </p:nvSpPr>
          <p:spPr>
            <a:xfrm>
              <a:off x="534628" y="894120"/>
              <a:ext cx="5387260" cy="5571613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403259" y="894120"/>
              <a:ext cx="5387260" cy="5571613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cxnSp>
          <p:nvCxnSpPr>
            <p:cNvPr id="5" name="화살표 4"/>
            <p:cNvCxnSpPr/>
            <p:nvPr/>
          </p:nvCxnSpPr>
          <p:spPr>
            <a:xfrm>
              <a:off x="5906525" y="3679927"/>
              <a:ext cx="378949" cy="0"/>
            </a:xfrm>
            <a:prstGeom prst="straightConnector1">
              <a:avLst/>
            </a:prstGeom>
            <a:ln>
              <a:solidFill>
                <a:schemeClr val="dk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/>
            <p:cNvSpPr/>
            <p:nvPr/>
          </p:nvSpPr>
          <p:spPr>
            <a:xfrm>
              <a:off x="964790" y="1344765"/>
              <a:ext cx="4537177" cy="932016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프로젝트 제목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가로 글상자 8"/>
            <p:cNvSpPr txBox="1"/>
            <p:nvPr/>
          </p:nvSpPr>
          <p:spPr>
            <a:xfrm>
              <a:off x="1313016" y="4335411"/>
              <a:ext cx="3830484" cy="35850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/>
                <a:t>누르면 시작</a:t>
              </a:r>
              <a:r>
                <a:rPr lang="en-US" altLang="ko-KR"/>
                <a:t>~~</a:t>
              </a:r>
              <a:endParaRPr lang="en-US" altLang="ko-KR"/>
            </a:p>
          </p:txBody>
        </p:sp>
        <p:sp>
          <p:nvSpPr>
            <p:cNvPr id="11" name="가로 글상자 10"/>
            <p:cNvSpPr txBox="1"/>
            <p:nvPr/>
          </p:nvSpPr>
          <p:spPr>
            <a:xfrm>
              <a:off x="1313016" y="5656620"/>
              <a:ext cx="3830484" cy="36127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828301" y="1344765"/>
              <a:ext cx="4537177" cy="932016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프로젝트 제목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이등변 삼각형 12"/>
            <p:cNvSpPr/>
            <p:nvPr/>
          </p:nvSpPr>
          <p:spPr>
            <a:xfrm>
              <a:off x="6828301" y="2891298"/>
              <a:ext cx="711811" cy="537701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>
              <a:off x="6828301" y="3679927"/>
              <a:ext cx="711811" cy="537701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이등변 삼각형 14"/>
            <p:cNvSpPr/>
            <p:nvPr/>
          </p:nvSpPr>
          <p:spPr>
            <a:xfrm>
              <a:off x="6828301" y="4514665"/>
              <a:ext cx="711811" cy="537701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6" name="화살표 15"/>
            <p:cNvCxnSpPr/>
            <p:nvPr/>
          </p:nvCxnSpPr>
          <p:spPr>
            <a:xfrm>
              <a:off x="7806404" y="3160149"/>
              <a:ext cx="553063" cy="0"/>
            </a:xfrm>
            <a:prstGeom prst="straightConnector1">
              <a:avLst/>
            </a:prstGeom>
            <a:ln>
              <a:solidFill>
                <a:schemeClr val="dk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가로 글상자 16"/>
            <p:cNvSpPr txBox="1"/>
            <p:nvPr/>
          </p:nvSpPr>
          <p:spPr>
            <a:xfrm>
              <a:off x="8871564" y="2977975"/>
              <a:ext cx="1833306" cy="36434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/>
                <a:t>게임 시작</a:t>
              </a:r>
              <a:endParaRPr lang="ko-KR" altLang="en-US"/>
            </a:p>
          </p:txBody>
        </p:sp>
        <p:cxnSp>
          <p:nvCxnSpPr>
            <p:cNvPr id="18" name="화살표 17"/>
            <p:cNvCxnSpPr/>
            <p:nvPr/>
          </p:nvCxnSpPr>
          <p:spPr>
            <a:xfrm>
              <a:off x="7806404" y="4035455"/>
              <a:ext cx="553063" cy="0"/>
            </a:xfrm>
            <a:prstGeom prst="straightConnector1">
              <a:avLst/>
            </a:prstGeom>
            <a:ln>
              <a:solidFill>
                <a:schemeClr val="dk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가로 글상자 18"/>
            <p:cNvSpPr txBox="1"/>
            <p:nvPr/>
          </p:nvSpPr>
          <p:spPr>
            <a:xfrm>
              <a:off x="8871564" y="3853282"/>
              <a:ext cx="1833306" cy="36438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/>
                <a:t>캐릭터 설정</a:t>
              </a:r>
              <a:endParaRPr lang="ko-KR" altLang="en-US"/>
            </a:p>
          </p:txBody>
        </p:sp>
        <p:cxnSp>
          <p:nvCxnSpPr>
            <p:cNvPr id="20" name="화살표 19"/>
            <p:cNvCxnSpPr/>
            <p:nvPr/>
          </p:nvCxnSpPr>
          <p:spPr>
            <a:xfrm>
              <a:off x="7806404" y="4876093"/>
              <a:ext cx="553063" cy="0"/>
            </a:xfrm>
            <a:prstGeom prst="straightConnector1">
              <a:avLst/>
            </a:prstGeom>
            <a:ln>
              <a:solidFill>
                <a:schemeClr val="dk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가로 글상자 20"/>
            <p:cNvSpPr txBox="1"/>
            <p:nvPr/>
          </p:nvSpPr>
          <p:spPr>
            <a:xfrm>
              <a:off x="8871564" y="4693920"/>
              <a:ext cx="1833306" cy="36434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/>
                <a:t>설정</a:t>
              </a:r>
              <a:endParaRPr lang="ko-KR" altLang="en-US"/>
            </a:p>
          </p:txBody>
        </p:sp>
        <p:sp>
          <p:nvSpPr>
            <p:cNvPr id="22" name="가로 글상자 21"/>
            <p:cNvSpPr txBox="1"/>
            <p:nvPr/>
          </p:nvSpPr>
          <p:spPr>
            <a:xfrm>
              <a:off x="8456765" y="5847499"/>
              <a:ext cx="1331452" cy="36161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/>
                <a:t>게임 배경</a:t>
              </a:r>
              <a:endParaRPr lang="ko-KR" altLang="en-US"/>
            </a:p>
          </p:txBody>
        </p:sp>
        <p:sp>
          <p:nvSpPr>
            <p:cNvPr id="24" name="가로 글상자 21"/>
            <p:cNvSpPr txBox="1"/>
            <p:nvPr/>
          </p:nvSpPr>
          <p:spPr>
            <a:xfrm>
              <a:off x="2618861" y="5847499"/>
              <a:ext cx="1331452" cy="36161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/>
                <a:t>게임 배경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5077233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p>
            <a:pPr lvl="0">
              <a:defRPr/>
            </a:pPr>
            <a:r>
              <a:rPr lang="en-US" altLang="ko-KR"/>
              <a:t>2.2</a:t>
            </a:r>
            <a:r>
              <a:rPr lang="ko-KR" altLang="en-US"/>
              <a:t>  설정 </a:t>
            </a:r>
            <a:r>
              <a:rPr lang="en-US" altLang="ko-KR"/>
              <a:t>UI</a:t>
            </a:r>
            <a:endParaRPr lang="en-US" altLang="ko-KR"/>
          </a:p>
        </p:txBody>
      </p:sp>
      <p:grpSp>
        <p:nvGrpSpPr>
          <p:cNvPr id="24" name=""/>
          <p:cNvGrpSpPr/>
          <p:nvPr/>
        </p:nvGrpSpPr>
        <p:grpSpPr>
          <a:xfrm rot="0">
            <a:off x="1876321" y="899242"/>
            <a:ext cx="7656048" cy="5284839"/>
            <a:chOff x="1876321" y="899242"/>
            <a:chExt cx="7656048" cy="5284839"/>
          </a:xfrm>
        </p:grpSpPr>
        <p:sp>
          <p:nvSpPr>
            <p:cNvPr id="3" name="직사각형 2"/>
            <p:cNvSpPr/>
            <p:nvPr/>
          </p:nvSpPr>
          <p:spPr>
            <a:xfrm>
              <a:off x="1876321" y="899242"/>
              <a:ext cx="7656049" cy="5284838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245032" y="1375491"/>
              <a:ext cx="5592097" cy="481370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BGM</a:t>
              </a:r>
              <a:r>
                <a:rPr lang="ko-KR" altLang="en-US">
                  <a:solidFill>
                    <a:schemeClr val="tx1"/>
                  </a:solidFill>
                </a:rPr>
                <a:t> 소리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245032" y="2133395"/>
              <a:ext cx="5592097" cy="481370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게임 소리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이등변 삼각형 6"/>
            <p:cNvSpPr/>
            <p:nvPr/>
          </p:nvSpPr>
          <p:spPr>
            <a:xfrm>
              <a:off x="8656484" y="1375491"/>
              <a:ext cx="583790" cy="481370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이등변 삼각형 7"/>
            <p:cNvSpPr/>
            <p:nvPr/>
          </p:nvSpPr>
          <p:spPr>
            <a:xfrm>
              <a:off x="8656484" y="2133395"/>
              <a:ext cx="583790" cy="481370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이등변 삼각형 9"/>
            <p:cNvSpPr/>
            <p:nvPr/>
          </p:nvSpPr>
          <p:spPr>
            <a:xfrm rot="10800000">
              <a:off x="7970274" y="2133395"/>
              <a:ext cx="583790" cy="481370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이등변 삼각형 10"/>
            <p:cNvSpPr/>
            <p:nvPr/>
          </p:nvSpPr>
          <p:spPr>
            <a:xfrm rot="10800000">
              <a:off x="7970274" y="1375491"/>
              <a:ext cx="583790" cy="481370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가로 글상자 11"/>
            <p:cNvSpPr txBox="1"/>
            <p:nvPr/>
          </p:nvSpPr>
          <p:spPr>
            <a:xfrm>
              <a:off x="7893459" y="1064781"/>
              <a:ext cx="798872" cy="36278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/>
                <a:t>다운</a:t>
              </a:r>
              <a:endParaRPr lang="ko-KR" altLang="en-US"/>
            </a:p>
          </p:txBody>
        </p:sp>
        <p:sp>
          <p:nvSpPr>
            <p:cNvPr id="13" name="가로 글상자 12"/>
            <p:cNvSpPr txBox="1"/>
            <p:nvPr/>
          </p:nvSpPr>
          <p:spPr>
            <a:xfrm>
              <a:off x="8804992" y="1054539"/>
              <a:ext cx="286774" cy="36278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/>
                <a:t>업</a:t>
              </a:r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245032" y="3126863"/>
              <a:ext cx="6995242" cy="1249516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화면 설정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이등변 삼각형 14"/>
            <p:cNvSpPr/>
            <p:nvPr/>
          </p:nvSpPr>
          <p:spPr>
            <a:xfrm>
              <a:off x="6413499" y="5359604"/>
              <a:ext cx="839839" cy="686210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이등변 삼각형 15"/>
            <p:cNvSpPr/>
            <p:nvPr/>
          </p:nvSpPr>
          <p:spPr>
            <a:xfrm>
              <a:off x="7483781" y="5359604"/>
              <a:ext cx="839839" cy="686210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이등변 삼각형 16"/>
            <p:cNvSpPr/>
            <p:nvPr/>
          </p:nvSpPr>
          <p:spPr>
            <a:xfrm>
              <a:off x="8554064" y="5359604"/>
              <a:ext cx="839839" cy="686210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가로 글상자 19"/>
            <p:cNvSpPr txBox="1"/>
            <p:nvPr/>
          </p:nvSpPr>
          <p:spPr>
            <a:xfrm>
              <a:off x="6413499" y="4478799"/>
              <a:ext cx="839839" cy="36752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endParaRPr/>
            </a:p>
          </p:txBody>
        </p:sp>
        <p:sp>
          <p:nvSpPr>
            <p:cNvPr id="21" name="가로 글상자 20"/>
            <p:cNvSpPr txBox="1"/>
            <p:nvPr/>
          </p:nvSpPr>
          <p:spPr>
            <a:xfrm>
              <a:off x="6474951" y="5681631"/>
              <a:ext cx="716936" cy="36418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/>
                <a:t>적용</a:t>
              </a:r>
              <a:endParaRPr lang="ko-KR" altLang="en-US"/>
            </a:p>
          </p:txBody>
        </p:sp>
        <p:sp>
          <p:nvSpPr>
            <p:cNvPr id="22" name="가로 글상자 21"/>
            <p:cNvSpPr txBox="1"/>
            <p:nvPr/>
          </p:nvSpPr>
          <p:spPr>
            <a:xfrm>
              <a:off x="7545233" y="5681631"/>
              <a:ext cx="716936" cy="36483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/>
                <a:t>확인</a:t>
              </a:r>
              <a:endParaRPr lang="ko-KR" altLang="en-US"/>
            </a:p>
          </p:txBody>
        </p:sp>
        <p:sp>
          <p:nvSpPr>
            <p:cNvPr id="23" name="가로 글상자 22"/>
            <p:cNvSpPr txBox="1"/>
            <p:nvPr/>
          </p:nvSpPr>
          <p:spPr>
            <a:xfrm>
              <a:off x="8615516" y="5681631"/>
              <a:ext cx="716936" cy="36483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/>
                <a:t>취소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8865010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p>
            <a:pPr lvl="0">
              <a:defRPr/>
            </a:pPr>
            <a:r>
              <a:rPr lang="en-US" altLang="ko-KR"/>
              <a:t>2.3</a:t>
            </a:r>
            <a:r>
              <a:rPr lang="ko-KR" altLang="en-US"/>
              <a:t> 게임 시작 </a:t>
            </a:r>
            <a:r>
              <a:rPr lang="en-US" altLang="ko-KR"/>
              <a:t>UI</a:t>
            </a:r>
            <a:endParaRPr lang="en-US" altLang="ko-KR"/>
          </a:p>
        </p:txBody>
      </p:sp>
      <p:grpSp>
        <p:nvGrpSpPr>
          <p:cNvPr id="10" name=""/>
          <p:cNvGrpSpPr/>
          <p:nvPr/>
        </p:nvGrpSpPr>
        <p:grpSpPr>
          <a:xfrm rot="0">
            <a:off x="186403" y="1088717"/>
            <a:ext cx="5704758" cy="4680565"/>
            <a:chOff x="421967" y="658556"/>
            <a:chExt cx="11424998" cy="5960807"/>
          </a:xfrm>
        </p:grpSpPr>
        <p:sp>
          <p:nvSpPr>
            <p:cNvPr id="3" name="직사각형 2"/>
            <p:cNvSpPr/>
            <p:nvPr/>
          </p:nvSpPr>
          <p:spPr>
            <a:xfrm>
              <a:off x="421967" y="658556"/>
              <a:ext cx="11348065" cy="5960807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3602088" y="2276781"/>
              <a:ext cx="4987823" cy="1152217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유저 닉네임 작성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이등변 삼각형 4"/>
            <p:cNvSpPr/>
            <p:nvPr/>
          </p:nvSpPr>
          <p:spPr>
            <a:xfrm>
              <a:off x="811160" y="5738556"/>
              <a:ext cx="1085645" cy="696452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가로 글상자 5"/>
            <p:cNvSpPr txBox="1"/>
            <p:nvPr/>
          </p:nvSpPr>
          <p:spPr>
            <a:xfrm>
              <a:off x="764703" y="5214802"/>
              <a:ext cx="1309442" cy="46640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/>
                <a:t>뒤로</a:t>
              </a:r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>
              <a:off x="9660193" y="5523475"/>
              <a:ext cx="1515806" cy="911532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가로 글상자 7"/>
            <p:cNvSpPr txBox="1"/>
            <p:nvPr/>
          </p:nvSpPr>
          <p:spPr>
            <a:xfrm>
              <a:off x="9413934" y="5118377"/>
              <a:ext cx="2433031" cy="46369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/>
                <a:t>들어가기</a:t>
              </a:r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 rot="0">
            <a:off x="6270112" y="1088717"/>
            <a:ext cx="5788740" cy="4680565"/>
            <a:chOff x="421967" y="658556"/>
            <a:chExt cx="11593190" cy="5960807"/>
          </a:xfrm>
        </p:grpSpPr>
        <p:sp>
          <p:nvSpPr>
            <p:cNvPr id="12" name="직사각형 2"/>
            <p:cNvSpPr/>
            <p:nvPr/>
          </p:nvSpPr>
          <p:spPr>
            <a:xfrm>
              <a:off x="421967" y="658556"/>
              <a:ext cx="11348065" cy="5960807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이등변 삼각형 4"/>
            <p:cNvSpPr/>
            <p:nvPr/>
          </p:nvSpPr>
          <p:spPr>
            <a:xfrm>
              <a:off x="811160" y="5738556"/>
              <a:ext cx="1085645" cy="696452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가로 글상자 5"/>
            <p:cNvSpPr txBox="1"/>
            <p:nvPr/>
          </p:nvSpPr>
          <p:spPr>
            <a:xfrm>
              <a:off x="764703" y="5214802"/>
              <a:ext cx="1309442" cy="46640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/>
                <a:t>뒤로</a:t>
              </a:r>
              <a:endParaRPr lang="ko-KR" altLang="en-US"/>
            </a:p>
          </p:txBody>
        </p:sp>
        <p:sp>
          <p:nvSpPr>
            <p:cNvPr id="16" name="이등변 삼각형 6"/>
            <p:cNvSpPr/>
            <p:nvPr/>
          </p:nvSpPr>
          <p:spPr>
            <a:xfrm>
              <a:off x="9660193" y="5523475"/>
              <a:ext cx="1515806" cy="911532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가로 글상자 7"/>
            <p:cNvSpPr txBox="1"/>
            <p:nvPr/>
          </p:nvSpPr>
          <p:spPr>
            <a:xfrm>
              <a:off x="9147275" y="5118375"/>
              <a:ext cx="2867882" cy="459006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/>
                <a:t>방 들어가기</a:t>
              </a:r>
              <a:endParaRPr lang="ko-KR" altLang="en-US"/>
            </a:p>
          </p:txBody>
        </p:sp>
        <p:sp>
          <p:nvSpPr>
            <p:cNvPr id="21" name="이등변 삼각형 6"/>
            <p:cNvSpPr/>
            <p:nvPr/>
          </p:nvSpPr>
          <p:spPr>
            <a:xfrm>
              <a:off x="6411501" y="5523476"/>
              <a:ext cx="1515806" cy="911532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가로 글상자 7"/>
            <p:cNvSpPr txBox="1"/>
            <p:nvPr/>
          </p:nvSpPr>
          <p:spPr>
            <a:xfrm>
              <a:off x="6218561" y="5131418"/>
              <a:ext cx="2867882" cy="45900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/>
                <a:t>방 만들기</a:t>
              </a:r>
              <a:endParaRPr lang="ko-KR" altLang="en-US"/>
            </a:p>
          </p:txBody>
        </p:sp>
      </p:grpSp>
      <p:cxnSp>
        <p:nvCxnSpPr>
          <p:cNvPr id="18" name="화살표 17"/>
          <p:cNvCxnSpPr/>
          <p:nvPr/>
        </p:nvCxnSpPr>
        <p:spPr>
          <a:xfrm>
            <a:off x="5891161" y="3178072"/>
            <a:ext cx="378951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가로 글상자 18"/>
          <p:cNvSpPr txBox="1"/>
          <p:nvPr/>
        </p:nvSpPr>
        <p:spPr>
          <a:xfrm>
            <a:off x="1835354" y="6117508"/>
            <a:ext cx="1925484" cy="367112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입장 전</a:t>
            </a:r>
            <a:endParaRPr lang="ko-KR" altLang="en-US"/>
          </a:p>
        </p:txBody>
      </p:sp>
      <p:sp>
        <p:nvSpPr>
          <p:cNvPr id="20" name="가로 글상자 19"/>
          <p:cNvSpPr txBox="1"/>
          <p:nvPr/>
        </p:nvSpPr>
        <p:spPr>
          <a:xfrm>
            <a:off x="8041967" y="6117508"/>
            <a:ext cx="1925484" cy="367112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입장 후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567128" y="1355007"/>
            <a:ext cx="3400322" cy="256048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생성된 방 표시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223499" y="1355007"/>
            <a:ext cx="1515808" cy="256048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방 정보</a:t>
            </a:r>
            <a:endParaRPr lang="ko-KR" altLang="en-US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방에 있는 유저 닉네임</a:t>
            </a:r>
            <a:r>
              <a:rPr lang="en-US" altLang="ko-KR">
                <a:solidFill>
                  <a:schemeClr val="tx1"/>
                </a:solidFill>
              </a:rPr>
              <a:t>,</a:t>
            </a:r>
            <a:r>
              <a:rPr lang="ko-KR" altLang="en-US">
                <a:solidFill>
                  <a:schemeClr val="tx1"/>
                </a:solidFill>
              </a:rPr>
              <a:t> 프레임 등</a:t>
            </a:r>
            <a:r>
              <a:rPr lang="en-US" altLang="ko-KR">
                <a:solidFill>
                  <a:schemeClr val="tx1"/>
                </a:solidFill>
              </a:rPr>
              <a:t>...)</a:t>
            </a:r>
            <a:endParaRPr lang="en-US" altLang="ko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441553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dk1"/>
          </a:solidFill>
        </a:ln>
      </a:spPr>
      <a:bodyPr anchor="ctr"/>
      <a:lstStyle>
        <a:defPPr lvl="0" algn="ctr">
          <a:defRPr lang="ko-KR" altLang="en-US">
            <a:solidFill>
              <a:schemeClr val="tx1"/>
            </a:solidFill>
          </a:defRPr>
        </a:defPPr>
      </a:lstStyle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dk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164</ep:Words>
  <ep:PresentationFormat>화면 슬라이드 쇼(4:3)</ep:PresentationFormat>
  <ep:Paragraphs>51</ep:Paragraphs>
  <ep:Slides>14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한컴오피스</vt:lpstr>
      <vt:lpstr>PROJECT_RE UI 배치</vt:lpstr>
      <vt:lpstr>슬라이드 2</vt:lpstr>
      <vt:lpstr>목          차</vt:lpstr>
      <vt:lpstr>슬라이드 4</vt:lpstr>
      <vt:lpstr>1.1 화면 플로우 차트</vt:lpstr>
      <vt:lpstr>슬라이드 6</vt:lpstr>
      <vt:lpstr>2.1 메인화면 UI</vt:lpstr>
      <vt:lpstr>2.2  설정 UI</vt:lpstr>
      <vt:lpstr>2.3 게임 시작 UI</vt:lpstr>
      <vt:lpstr>2.4 유저 대기창 UI</vt:lpstr>
      <vt:lpstr>슬라이드 11</vt:lpstr>
      <vt:lpstr>3.1 마을화면 UI</vt:lpstr>
      <vt:lpstr>슬라이드 13</vt:lpstr>
      <vt:lpstr>슬라이드 14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2024-08-26T14:46:40.969</dcterms:created>
  <dc:creator>MyDreamComputer</dc:creator>
  <cp:lastModifiedBy>MyDreamComputer</cp:lastModifiedBy>
  <dcterms:modified xsi:type="dcterms:W3CDTF">2024-08-27T15:08:08.943</dcterms:modified>
  <cp:revision>131</cp:revision>
  <cp:version>12.0.0.3747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