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68" r:id="rId5"/>
    <p:sldId id="269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4" r:id="rId14"/>
    <p:sldId id="273" r:id="rId15"/>
    <p:sldId id="272" r:id="rId16"/>
    <p:sldId id="265" r:id="rId17"/>
    <p:sldId id="274" r:id="rId18"/>
    <p:sldId id="26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5"/>
        <p:guide pos="3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413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830820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54938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371303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223024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0" y="0"/>
            <a:ext cx="4165598" cy="402003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 sz="2400" b="1">
          <a:solidFill>
            <a:schemeClr val="tx2"/>
          </a:solidFill>
        </a:defRPr>
      </a:lvl2pPr>
      <a:lvl3pPr rtl="0" eaLnBrk="1" latinLnBrk="1" hangingPunct="1">
        <a:defRPr sz="2400" b="1">
          <a:solidFill>
            <a:schemeClr val="tx2"/>
          </a:solidFill>
        </a:defRPr>
      </a:lvl3pPr>
      <a:lvl4pPr rtl="0" eaLnBrk="1" latinLnBrk="1" hangingPunct="1">
        <a:defRPr sz="2400" b="1">
          <a:solidFill>
            <a:schemeClr val="tx2"/>
          </a:solidFill>
        </a:defRPr>
      </a:lvl4pPr>
      <a:lvl5pPr rtl="0" eaLnBrk="1" latinLnBrk="1" hangingPunct="1">
        <a:defRPr sz="2400" b="1">
          <a:solidFill>
            <a:schemeClr val="tx2"/>
          </a:solidFill>
        </a:defRPr>
      </a:lvl5pPr>
      <a:lvl6pPr rtl="0" eaLnBrk="1" latinLnBrk="1" hangingPunct="1">
        <a:defRPr sz="2400" b="1">
          <a:solidFill>
            <a:schemeClr val="tx2"/>
          </a:solidFill>
        </a:defRPr>
      </a:lvl6pPr>
      <a:lvl7pPr rtl="0" eaLnBrk="1" latinLnBrk="1" hangingPunct="1">
        <a:defRPr sz="2400" b="1">
          <a:solidFill>
            <a:schemeClr val="tx2"/>
          </a:solidFill>
        </a:defRPr>
      </a:lvl7pPr>
      <a:lvl8pPr rtl="0" eaLnBrk="1" latinLnBrk="1" hangingPunct="1">
        <a:defRPr sz="2400" b="1">
          <a:solidFill>
            <a:schemeClr val="tx2"/>
          </a:solidFill>
        </a:defRPr>
      </a:lvl8pPr>
      <a:lvl9pPr rtl="0" eaLnBrk="1" latinLnBrk="1" hangingPunct="1">
        <a:defRPr sz="2400" b="1"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 idx="0"/>
          </p:nvPr>
        </p:nvSpPr>
        <p:spPr>
          <a:xfrm>
            <a:off x="1524000" y="2145820"/>
            <a:ext cx="9144000" cy="2387600"/>
          </a:xfrm>
        </p:spPr>
        <p:txBody>
          <a:bodyPr anchor="ctr"/>
          <a:lstStyle/>
          <a:p>
            <a:pPr lvl="0">
              <a:defRPr/>
            </a:pPr>
            <a:r>
              <a:rPr lang="en-US" altLang="ko-KR" sz="5000"/>
              <a:t>PROJECT_RE UI </a:t>
            </a:r>
            <a:r>
              <a:rPr lang="ko-KR" altLang="en-US" sz="5000"/>
              <a:t>배치</a:t>
            </a:r>
            <a:br>
              <a:rPr lang="ko-KR" altLang="en-US" sz="5000"/>
            </a:br>
            <a:br>
              <a:rPr lang="ko-KR" altLang="en-US" sz="5000"/>
            </a:br>
            <a:r>
              <a:rPr lang="en-US" altLang="ko-KR" sz="5000"/>
              <a:t>1. Rust &amp; Revolt (R&amp;R)</a:t>
            </a:r>
            <a:endParaRPr lang="en-US" altLang="ko-KR" sz="5000"/>
          </a:p>
        </p:txBody>
      </p:sp>
    </p:spTree>
    <p:extLst>
      <p:ext uri="{BB962C8B-B14F-4D97-AF65-F5344CB8AC3E}">
        <p14:creationId xmlns:p14="http://schemas.microsoft.com/office/powerpoint/2010/main" val="3099908356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2.4</a:t>
            </a:r>
            <a:r>
              <a:rPr lang="ko-KR" altLang="en-US"/>
              <a:t> 유저 대기창</a:t>
            </a:r>
            <a:r>
              <a:rPr lang="en-US" altLang="ko-KR"/>
              <a:t> UI</a:t>
            </a:r>
            <a:endParaRPr lang="en-US" altLang="ko-KR"/>
          </a:p>
        </p:txBody>
      </p:sp>
      <p:grpSp>
        <p:nvGrpSpPr>
          <p:cNvPr id="161" name=""/>
          <p:cNvGrpSpPr/>
          <p:nvPr/>
        </p:nvGrpSpPr>
        <p:grpSpPr>
          <a:xfrm rot="0">
            <a:off x="360516" y="822427"/>
            <a:ext cx="11575436" cy="5776452"/>
            <a:chOff x="360516" y="822427"/>
            <a:chExt cx="11575436" cy="5776452"/>
          </a:xfrm>
        </p:grpSpPr>
        <p:sp>
          <p:nvSpPr>
            <p:cNvPr id="3" name="직사각형 2"/>
            <p:cNvSpPr/>
            <p:nvPr/>
          </p:nvSpPr>
          <p:spPr>
            <a:xfrm>
              <a:off x="360516" y="822427"/>
              <a:ext cx="11481211" cy="577645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3" name=""/>
            <p:cNvGrpSpPr/>
            <p:nvPr/>
          </p:nvGrpSpPr>
          <p:grpSpPr>
            <a:xfrm rot="0">
              <a:off x="918903" y="1293556"/>
              <a:ext cx="860322" cy="1249516"/>
              <a:chOff x="2685435" y="1938798"/>
              <a:chExt cx="1720645" cy="3021371"/>
            </a:xfrm>
          </p:grpSpPr>
          <p:grpSp>
            <p:nvGrpSpPr>
              <p:cNvPr id="18" name="그룹 17"/>
              <p:cNvGrpSpPr/>
              <p:nvPr/>
            </p:nvGrpSpPr>
            <p:grpSpPr>
              <a:xfrm rot="0">
                <a:off x="3192614" y="2520987"/>
                <a:ext cx="675967" cy="1816024"/>
                <a:chOff x="5368822" y="2573798"/>
                <a:chExt cx="952500" cy="2194976"/>
              </a:xfrm>
            </p:grpSpPr>
            <p:sp>
              <p:nvSpPr>
                <p:cNvPr id="19" name="타원 3"/>
                <p:cNvSpPr/>
                <p:nvPr/>
              </p:nvSpPr>
              <p:spPr>
                <a:xfrm>
                  <a:off x="5368822" y="2573798"/>
                  <a:ext cx="952499" cy="855201"/>
                </a:xfrm>
                <a:prstGeom prst="ellipse">
                  <a:avLst/>
                </a:prstGeom>
                <a:noFill/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lvl="0" algn="ctr">
                    <a:defRPr/>
                  </a:pP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" name="선 4"/>
                <p:cNvCxnSpPr>
                  <a:stCxn id="19" idx="4"/>
                </p:cNvCxnSpPr>
                <p:nvPr/>
              </p:nvCxnSpPr>
              <p:spPr>
                <a:xfrm rot="16200000" flipH="1" flipV="1">
                  <a:off x="5366263" y="3907808"/>
                  <a:ext cx="957621" cy="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선 5"/>
                <p:cNvCxnSpPr/>
                <p:nvPr/>
              </p:nvCxnSpPr>
              <p:spPr>
                <a:xfrm rot="5400000">
                  <a:off x="5472202" y="3726974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선 6"/>
                <p:cNvCxnSpPr/>
                <p:nvPr/>
              </p:nvCxnSpPr>
              <p:spPr>
                <a:xfrm>
                  <a:off x="5857877" y="3717693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선 7"/>
                <p:cNvCxnSpPr/>
                <p:nvPr/>
              </p:nvCxnSpPr>
              <p:spPr>
                <a:xfrm rot="5400000">
                  <a:off x="5472202" y="4395902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선 8"/>
                <p:cNvCxnSpPr/>
                <p:nvPr/>
              </p:nvCxnSpPr>
              <p:spPr>
                <a:xfrm>
                  <a:off x="5857877" y="4386620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직사각형 31"/>
              <p:cNvSpPr/>
              <p:nvPr/>
            </p:nvSpPr>
            <p:spPr>
              <a:xfrm>
                <a:off x="2685435" y="1938798"/>
                <a:ext cx="1720645" cy="3021371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" name="가로 글상자 64"/>
            <p:cNvSpPr txBox="1"/>
            <p:nvPr/>
          </p:nvSpPr>
          <p:spPr>
            <a:xfrm>
              <a:off x="843931" y="927263"/>
              <a:ext cx="1010267" cy="3662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Player 1</a:t>
              </a:r>
              <a:endParaRPr lang="en-US" altLang="ko-KR"/>
            </a:p>
          </p:txBody>
        </p:sp>
        <p:grpSp>
          <p:nvGrpSpPr>
            <p:cNvPr id="66" name="그룹 65"/>
            <p:cNvGrpSpPr/>
            <p:nvPr/>
          </p:nvGrpSpPr>
          <p:grpSpPr>
            <a:xfrm rot="0">
              <a:off x="2352774" y="1293556"/>
              <a:ext cx="860322" cy="1249516"/>
              <a:chOff x="2685435" y="1938798"/>
              <a:chExt cx="1720645" cy="3021371"/>
            </a:xfrm>
          </p:grpSpPr>
          <p:grpSp>
            <p:nvGrpSpPr>
              <p:cNvPr id="67" name="그룹 17"/>
              <p:cNvGrpSpPr/>
              <p:nvPr/>
            </p:nvGrpSpPr>
            <p:grpSpPr>
              <a:xfrm rot="0">
                <a:off x="3192614" y="2520987"/>
                <a:ext cx="675967" cy="1816024"/>
                <a:chOff x="5368822" y="2573798"/>
                <a:chExt cx="952500" cy="2194976"/>
              </a:xfrm>
            </p:grpSpPr>
            <p:sp>
              <p:nvSpPr>
                <p:cNvPr id="68" name="타원 3"/>
                <p:cNvSpPr/>
                <p:nvPr/>
              </p:nvSpPr>
              <p:spPr>
                <a:xfrm>
                  <a:off x="5368822" y="2573798"/>
                  <a:ext cx="952499" cy="855201"/>
                </a:xfrm>
                <a:prstGeom prst="ellipse">
                  <a:avLst/>
                </a:prstGeom>
                <a:noFill/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lvl="0" algn="ctr">
                    <a:defRPr/>
                  </a:pP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9" name="선 4"/>
                <p:cNvCxnSpPr>
                  <a:stCxn id="68" idx="4"/>
                </p:cNvCxnSpPr>
                <p:nvPr/>
              </p:nvCxnSpPr>
              <p:spPr>
                <a:xfrm rot="16200000" flipH="1" flipV="1">
                  <a:off x="5366263" y="3907808"/>
                  <a:ext cx="957621" cy="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선 5"/>
                <p:cNvCxnSpPr/>
                <p:nvPr/>
              </p:nvCxnSpPr>
              <p:spPr>
                <a:xfrm rot="5400000">
                  <a:off x="5472202" y="3726974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선 6"/>
                <p:cNvCxnSpPr/>
                <p:nvPr/>
              </p:nvCxnSpPr>
              <p:spPr>
                <a:xfrm>
                  <a:off x="5857877" y="3717693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선 7"/>
                <p:cNvCxnSpPr/>
                <p:nvPr/>
              </p:nvCxnSpPr>
              <p:spPr>
                <a:xfrm rot="5400000">
                  <a:off x="5472202" y="4395902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선 8"/>
                <p:cNvCxnSpPr/>
                <p:nvPr/>
              </p:nvCxnSpPr>
              <p:spPr>
                <a:xfrm>
                  <a:off x="5857877" y="4386620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직사각형 31"/>
              <p:cNvSpPr/>
              <p:nvPr/>
            </p:nvSpPr>
            <p:spPr>
              <a:xfrm>
                <a:off x="2685435" y="1938798"/>
                <a:ext cx="1720645" cy="3021371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가로 글상자 74"/>
            <p:cNvSpPr txBox="1"/>
            <p:nvPr/>
          </p:nvSpPr>
          <p:spPr>
            <a:xfrm>
              <a:off x="2277802" y="927263"/>
              <a:ext cx="1010267" cy="3662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Player 2</a:t>
              </a:r>
              <a:endParaRPr lang="en-US" altLang="ko-KR"/>
            </a:p>
          </p:txBody>
        </p:sp>
        <p:grpSp>
          <p:nvGrpSpPr>
            <p:cNvPr id="76" name="그룹 75"/>
            <p:cNvGrpSpPr/>
            <p:nvPr/>
          </p:nvGrpSpPr>
          <p:grpSpPr>
            <a:xfrm rot="0">
              <a:off x="918903" y="3295855"/>
              <a:ext cx="860322" cy="1249516"/>
              <a:chOff x="2685435" y="1938798"/>
              <a:chExt cx="1720645" cy="3021371"/>
            </a:xfrm>
          </p:grpSpPr>
          <p:grpSp>
            <p:nvGrpSpPr>
              <p:cNvPr id="77" name="그룹 17"/>
              <p:cNvGrpSpPr/>
              <p:nvPr/>
            </p:nvGrpSpPr>
            <p:grpSpPr>
              <a:xfrm rot="0">
                <a:off x="3192614" y="2520988"/>
                <a:ext cx="675967" cy="1816024"/>
                <a:chOff x="5368822" y="2573798"/>
                <a:chExt cx="952500" cy="2194976"/>
              </a:xfrm>
            </p:grpSpPr>
            <p:sp>
              <p:nvSpPr>
                <p:cNvPr id="78" name="타원 3"/>
                <p:cNvSpPr/>
                <p:nvPr/>
              </p:nvSpPr>
              <p:spPr>
                <a:xfrm>
                  <a:off x="5368822" y="2573798"/>
                  <a:ext cx="952499" cy="855201"/>
                </a:xfrm>
                <a:prstGeom prst="ellipse">
                  <a:avLst/>
                </a:prstGeom>
                <a:noFill/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lvl="0" algn="ctr">
                    <a:defRPr/>
                  </a:pP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9" name="선 4"/>
                <p:cNvCxnSpPr>
                  <a:stCxn id="78" idx="4"/>
                </p:cNvCxnSpPr>
                <p:nvPr/>
              </p:nvCxnSpPr>
              <p:spPr>
                <a:xfrm rot="16200000" flipH="1" flipV="1">
                  <a:off x="5366263" y="3907808"/>
                  <a:ext cx="957621" cy="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선 5"/>
                <p:cNvCxnSpPr/>
                <p:nvPr/>
              </p:nvCxnSpPr>
              <p:spPr>
                <a:xfrm rot="5400000">
                  <a:off x="5472202" y="3726974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선 6"/>
                <p:cNvCxnSpPr/>
                <p:nvPr/>
              </p:nvCxnSpPr>
              <p:spPr>
                <a:xfrm>
                  <a:off x="5857877" y="3717693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선 7"/>
                <p:cNvCxnSpPr/>
                <p:nvPr/>
              </p:nvCxnSpPr>
              <p:spPr>
                <a:xfrm rot="5400000">
                  <a:off x="5472202" y="4395902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선 8"/>
                <p:cNvCxnSpPr/>
                <p:nvPr/>
              </p:nvCxnSpPr>
              <p:spPr>
                <a:xfrm>
                  <a:off x="5857877" y="4386620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직사각형 31"/>
              <p:cNvSpPr/>
              <p:nvPr/>
            </p:nvSpPr>
            <p:spPr>
              <a:xfrm>
                <a:off x="2685435" y="1938798"/>
                <a:ext cx="1720645" cy="3021371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5" name="가로 글상자 84"/>
            <p:cNvSpPr txBox="1"/>
            <p:nvPr/>
          </p:nvSpPr>
          <p:spPr>
            <a:xfrm>
              <a:off x="843931" y="2929562"/>
              <a:ext cx="1010267" cy="3662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Player 3</a:t>
              </a:r>
              <a:endParaRPr lang="en-US" altLang="ko-KR"/>
            </a:p>
          </p:txBody>
        </p:sp>
        <p:grpSp>
          <p:nvGrpSpPr>
            <p:cNvPr id="86" name="그룹 85"/>
            <p:cNvGrpSpPr/>
            <p:nvPr/>
          </p:nvGrpSpPr>
          <p:grpSpPr>
            <a:xfrm rot="0">
              <a:off x="2352774" y="3295855"/>
              <a:ext cx="860322" cy="1249516"/>
              <a:chOff x="2685435" y="1938798"/>
              <a:chExt cx="1720645" cy="3021371"/>
            </a:xfrm>
          </p:grpSpPr>
          <p:grpSp>
            <p:nvGrpSpPr>
              <p:cNvPr id="87" name="그룹 17"/>
              <p:cNvGrpSpPr/>
              <p:nvPr/>
            </p:nvGrpSpPr>
            <p:grpSpPr>
              <a:xfrm rot="0">
                <a:off x="3192614" y="2520988"/>
                <a:ext cx="675967" cy="1816024"/>
                <a:chOff x="5368822" y="2573798"/>
                <a:chExt cx="952500" cy="2194976"/>
              </a:xfrm>
            </p:grpSpPr>
            <p:sp>
              <p:nvSpPr>
                <p:cNvPr id="88" name="타원 3"/>
                <p:cNvSpPr/>
                <p:nvPr/>
              </p:nvSpPr>
              <p:spPr>
                <a:xfrm>
                  <a:off x="5368822" y="2573798"/>
                  <a:ext cx="952499" cy="855201"/>
                </a:xfrm>
                <a:prstGeom prst="ellipse">
                  <a:avLst/>
                </a:prstGeom>
                <a:noFill/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lvl="0" algn="ctr">
                    <a:defRPr/>
                  </a:pP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9" name="선 4"/>
                <p:cNvCxnSpPr>
                  <a:stCxn id="88" idx="4"/>
                </p:cNvCxnSpPr>
                <p:nvPr/>
              </p:nvCxnSpPr>
              <p:spPr>
                <a:xfrm rot="16200000" flipH="1" flipV="1">
                  <a:off x="5366263" y="3907808"/>
                  <a:ext cx="957621" cy="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선 5"/>
                <p:cNvCxnSpPr/>
                <p:nvPr/>
              </p:nvCxnSpPr>
              <p:spPr>
                <a:xfrm rot="5400000">
                  <a:off x="5472202" y="3726974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선 6"/>
                <p:cNvCxnSpPr/>
                <p:nvPr/>
              </p:nvCxnSpPr>
              <p:spPr>
                <a:xfrm>
                  <a:off x="5857877" y="3717693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선 7"/>
                <p:cNvCxnSpPr/>
                <p:nvPr/>
              </p:nvCxnSpPr>
              <p:spPr>
                <a:xfrm rot="5400000">
                  <a:off x="5472202" y="4395902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선 8"/>
                <p:cNvCxnSpPr/>
                <p:nvPr/>
              </p:nvCxnSpPr>
              <p:spPr>
                <a:xfrm>
                  <a:off x="5857877" y="4386620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직사각형 31"/>
              <p:cNvSpPr/>
              <p:nvPr/>
            </p:nvSpPr>
            <p:spPr>
              <a:xfrm>
                <a:off x="2685435" y="1938798"/>
                <a:ext cx="1720645" cy="3021371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5" name="가로 글상자 94"/>
            <p:cNvSpPr txBox="1"/>
            <p:nvPr/>
          </p:nvSpPr>
          <p:spPr>
            <a:xfrm>
              <a:off x="2277802" y="2929562"/>
              <a:ext cx="1010267" cy="3662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Player 4</a:t>
              </a:r>
              <a:endParaRPr lang="en-US" altLang="ko-KR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703098" y="1293556"/>
              <a:ext cx="3584677" cy="449437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Player 1 </a:t>
              </a:r>
              <a:r>
                <a:rPr lang="ko-KR" altLang="en-US">
                  <a:solidFill>
                    <a:schemeClr val="tx1"/>
                  </a:solidFill>
                </a:rPr>
                <a:t>닉네임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703098" y="1918314"/>
              <a:ext cx="3584677" cy="449437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Player 2 </a:t>
              </a:r>
              <a:r>
                <a:rPr lang="ko-KR" altLang="en-US">
                  <a:solidFill>
                    <a:schemeClr val="tx1"/>
                  </a:solidFill>
                </a:rPr>
                <a:t>닉네임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4703098" y="2543073"/>
              <a:ext cx="3584677" cy="449437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Player 3 </a:t>
              </a:r>
              <a:r>
                <a:rPr lang="ko-KR" altLang="en-US">
                  <a:solidFill>
                    <a:schemeClr val="tx1"/>
                  </a:solidFill>
                </a:rPr>
                <a:t>닉네임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4703098" y="3167831"/>
              <a:ext cx="3584677" cy="449437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Player 4 </a:t>
              </a:r>
              <a:r>
                <a:rPr lang="ko-KR" altLang="en-US">
                  <a:solidFill>
                    <a:schemeClr val="tx1"/>
                  </a:solidFill>
                </a:rPr>
                <a:t>닉네임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4703098" y="3920613"/>
              <a:ext cx="3584677" cy="449437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컴퓨터 </a:t>
              </a:r>
              <a:r>
                <a:rPr lang="en-US" altLang="ko-KR">
                  <a:solidFill>
                    <a:schemeClr val="tx1"/>
                  </a:solidFill>
                </a:rPr>
                <a:t>AI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26" name="이등변 삼각형 125"/>
            <p:cNvSpPr/>
            <p:nvPr/>
          </p:nvSpPr>
          <p:spPr>
            <a:xfrm>
              <a:off x="8676967" y="1293556"/>
              <a:ext cx="645242" cy="449437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이등변 삼각형 126"/>
            <p:cNvSpPr/>
            <p:nvPr/>
          </p:nvSpPr>
          <p:spPr>
            <a:xfrm>
              <a:off x="8676967" y="1918314"/>
              <a:ext cx="645242" cy="449437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이등변 삼각형 127"/>
            <p:cNvSpPr/>
            <p:nvPr/>
          </p:nvSpPr>
          <p:spPr>
            <a:xfrm>
              <a:off x="8676967" y="2543073"/>
              <a:ext cx="645242" cy="449437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이등변 삼각형 128"/>
            <p:cNvSpPr/>
            <p:nvPr/>
          </p:nvSpPr>
          <p:spPr>
            <a:xfrm>
              <a:off x="8676967" y="3204281"/>
              <a:ext cx="645242" cy="449437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30" name="선 129"/>
            <p:cNvCxnSpPr/>
            <p:nvPr/>
          </p:nvCxnSpPr>
          <p:spPr>
            <a:xfrm rot="16200000" flipH="1">
              <a:off x="8456790" y="2497007"/>
              <a:ext cx="2417096" cy="10196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화살표 130"/>
            <p:cNvCxnSpPr/>
            <p:nvPr/>
          </p:nvCxnSpPr>
          <p:spPr>
            <a:xfrm>
              <a:off x="9660240" y="2502105"/>
              <a:ext cx="337938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가로 글상자 131"/>
            <p:cNvSpPr txBox="1"/>
            <p:nvPr/>
          </p:nvSpPr>
          <p:spPr>
            <a:xfrm>
              <a:off x="9998178" y="2223183"/>
              <a:ext cx="1937774" cy="64193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팀 정하기</a:t>
              </a:r>
              <a:endParaRPr lang="ko-KR" altLang="en-US"/>
            </a:p>
            <a:p>
              <a:pPr lvl="0" algn="ctr">
                <a:defRPr/>
              </a:pPr>
              <a:r>
                <a:rPr lang="en-US" altLang="ko-KR"/>
                <a:t>1~4</a:t>
              </a:r>
              <a:r>
                <a:rPr lang="ko-KR" altLang="en-US"/>
                <a:t> 숫자 정하기</a:t>
              </a:r>
              <a:endParaRPr lang="ko-KR" altLang="en-US"/>
            </a:p>
          </p:txBody>
        </p:sp>
        <p:sp>
          <p:nvSpPr>
            <p:cNvPr id="133" name="이등변 삼각형 132"/>
            <p:cNvSpPr/>
            <p:nvPr/>
          </p:nvSpPr>
          <p:spPr>
            <a:xfrm>
              <a:off x="606322" y="5492750"/>
              <a:ext cx="1247876" cy="972983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가로 글상자 133"/>
            <p:cNvSpPr txBox="1"/>
            <p:nvPr/>
          </p:nvSpPr>
          <p:spPr>
            <a:xfrm>
              <a:off x="767117" y="6099032"/>
              <a:ext cx="1163896" cy="36670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나가기</a:t>
              </a:r>
              <a:endParaRPr lang="ko-KR" altLang="en-US"/>
            </a:p>
          </p:txBody>
        </p:sp>
        <p:sp>
          <p:nvSpPr>
            <p:cNvPr id="137" name="이등변 삼각형 136"/>
            <p:cNvSpPr/>
            <p:nvPr/>
          </p:nvSpPr>
          <p:spPr>
            <a:xfrm>
              <a:off x="5170746" y="5492750"/>
              <a:ext cx="1247876" cy="972983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가로 글상자 137"/>
            <p:cNvSpPr txBox="1"/>
            <p:nvPr/>
          </p:nvSpPr>
          <p:spPr>
            <a:xfrm>
              <a:off x="5212737" y="6099032"/>
              <a:ext cx="1163896" cy="36670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준비</a:t>
              </a:r>
              <a:endParaRPr lang="ko-KR" altLang="en-US"/>
            </a:p>
          </p:txBody>
        </p:sp>
        <p:cxnSp>
          <p:nvCxnSpPr>
            <p:cNvPr id="139" name="화살표 138"/>
            <p:cNvCxnSpPr/>
            <p:nvPr/>
          </p:nvCxnSpPr>
          <p:spPr>
            <a:xfrm>
              <a:off x="6495437" y="5979242"/>
              <a:ext cx="624756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이등변 삼각형 139"/>
            <p:cNvSpPr/>
            <p:nvPr/>
          </p:nvSpPr>
          <p:spPr>
            <a:xfrm>
              <a:off x="7239617" y="5492750"/>
              <a:ext cx="1247876" cy="972983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가로 글상자 140"/>
            <p:cNvSpPr txBox="1"/>
            <p:nvPr/>
          </p:nvSpPr>
          <p:spPr>
            <a:xfrm>
              <a:off x="7281608" y="6099032"/>
              <a:ext cx="1163896" cy="36670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게임시작</a:t>
              </a:r>
              <a:endParaRPr lang="ko-KR" altLang="en-US"/>
            </a:p>
          </p:txBody>
        </p:sp>
        <p:sp>
          <p:nvSpPr>
            <p:cNvPr id="142" name="가로 글상자 141"/>
            <p:cNvSpPr txBox="1"/>
            <p:nvPr/>
          </p:nvSpPr>
          <p:spPr>
            <a:xfrm>
              <a:off x="8676968" y="5492751"/>
              <a:ext cx="2580969" cy="90614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호스트를 제외한 나머지가 전부 준비를 누르면 게임시작 가능</a:t>
              </a:r>
              <a:endParaRPr lang="ko-KR" altLang="en-US"/>
            </a:p>
          </p:txBody>
        </p:sp>
        <p:cxnSp>
          <p:nvCxnSpPr>
            <p:cNvPr id="143" name="선 142"/>
            <p:cNvCxnSpPr/>
            <p:nvPr/>
          </p:nvCxnSpPr>
          <p:spPr>
            <a:xfrm flipV="1">
              <a:off x="4539226" y="1918314"/>
              <a:ext cx="3906278" cy="44943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선 143"/>
            <p:cNvCxnSpPr/>
            <p:nvPr/>
          </p:nvCxnSpPr>
          <p:spPr>
            <a:xfrm>
              <a:off x="4594431" y="1918314"/>
              <a:ext cx="3795867" cy="472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선 144"/>
            <p:cNvCxnSpPr/>
            <p:nvPr/>
          </p:nvCxnSpPr>
          <p:spPr>
            <a:xfrm flipV="1">
              <a:off x="4539226" y="2520151"/>
              <a:ext cx="3906278" cy="44943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선 145"/>
            <p:cNvCxnSpPr/>
            <p:nvPr/>
          </p:nvCxnSpPr>
          <p:spPr>
            <a:xfrm>
              <a:off x="4594431" y="2520151"/>
              <a:ext cx="3795867" cy="472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선 146"/>
            <p:cNvCxnSpPr/>
            <p:nvPr/>
          </p:nvCxnSpPr>
          <p:spPr>
            <a:xfrm flipV="1">
              <a:off x="4539226" y="3192820"/>
              <a:ext cx="3906278" cy="44943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선 147"/>
            <p:cNvCxnSpPr/>
            <p:nvPr/>
          </p:nvCxnSpPr>
          <p:spPr>
            <a:xfrm>
              <a:off x="4594431" y="3192820"/>
              <a:ext cx="3795867" cy="472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왼쪽 중괄호 149"/>
            <p:cNvSpPr/>
            <p:nvPr/>
          </p:nvSpPr>
          <p:spPr>
            <a:xfrm>
              <a:off x="4165598" y="2143032"/>
              <a:ext cx="373628" cy="1285967"/>
            </a:xfrm>
            <a:prstGeom prst="leftBrace">
              <a:avLst>
                <a:gd name="adj1" fmla="val 8333"/>
                <a:gd name="adj2" fmla="val 50000"/>
              </a:avLst>
            </a:prstGeom>
            <a:ln>
              <a:solidFill>
                <a:schemeClr val="dk1"/>
              </a:solidFill>
              <a:headEnd w="med" len="med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 lvl="0">
                <a:defRPr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1" name="가로 글상자 150"/>
            <p:cNvSpPr txBox="1"/>
            <p:nvPr/>
          </p:nvSpPr>
          <p:spPr>
            <a:xfrm>
              <a:off x="3364883" y="2330721"/>
              <a:ext cx="938652" cy="910590"/>
            </a:xfrm>
            <a:prstGeom prst="rect">
              <a:avLst/>
            </a:prstGeom>
          </p:spPr>
          <p:txBody>
            <a:bodyPr vert="horz" wrap="square" anchor="ctr" anchorCtr="1">
              <a:spAutoFit/>
            </a:bodyPr>
            <a:p>
              <a:pPr lvl="0" algn="ctr">
                <a:defRPr/>
              </a:pPr>
              <a:r>
                <a:rPr lang="ko-KR" altLang="en-US"/>
                <a:t>게임이 완성되고 개발</a:t>
              </a:r>
              <a:endParaRPr lang="ko-KR" altLang="en-US"/>
            </a:p>
          </p:txBody>
        </p:sp>
        <p:grpSp>
          <p:nvGrpSpPr>
            <p:cNvPr id="154" name=""/>
            <p:cNvGrpSpPr/>
            <p:nvPr/>
          </p:nvGrpSpPr>
          <p:grpSpPr>
            <a:xfrm rot="0">
              <a:off x="2200987" y="1367815"/>
              <a:ext cx="1163896" cy="1100998"/>
              <a:chOff x="918903" y="1468877"/>
              <a:chExt cx="3906278" cy="472359"/>
            </a:xfrm>
          </p:grpSpPr>
          <p:cxnSp>
            <p:nvCxnSpPr>
              <p:cNvPr id="152" name="선 151"/>
              <p:cNvCxnSpPr/>
              <p:nvPr/>
            </p:nvCxnSpPr>
            <p:spPr>
              <a:xfrm flipV="1">
                <a:off x="918903" y="1468877"/>
                <a:ext cx="3906278" cy="44943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선 152"/>
              <p:cNvCxnSpPr/>
              <p:nvPr/>
            </p:nvCxnSpPr>
            <p:spPr>
              <a:xfrm>
                <a:off x="974108" y="1468877"/>
                <a:ext cx="3795867" cy="47235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그룹 154"/>
            <p:cNvGrpSpPr/>
            <p:nvPr/>
          </p:nvGrpSpPr>
          <p:grpSpPr>
            <a:xfrm rot="0">
              <a:off x="2200987" y="3429000"/>
              <a:ext cx="1163896" cy="1100998"/>
              <a:chOff x="918903" y="1468877"/>
              <a:chExt cx="3906278" cy="472359"/>
            </a:xfrm>
          </p:grpSpPr>
          <p:cxnSp>
            <p:nvCxnSpPr>
              <p:cNvPr id="156" name="선 151"/>
              <p:cNvCxnSpPr/>
              <p:nvPr/>
            </p:nvCxnSpPr>
            <p:spPr>
              <a:xfrm flipV="1">
                <a:off x="918903" y="1468877"/>
                <a:ext cx="3906278" cy="44943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선 152"/>
              <p:cNvCxnSpPr/>
              <p:nvPr/>
            </p:nvCxnSpPr>
            <p:spPr>
              <a:xfrm>
                <a:off x="974108" y="1468877"/>
                <a:ext cx="3795867" cy="47235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그룹 157"/>
            <p:cNvGrpSpPr/>
            <p:nvPr/>
          </p:nvGrpSpPr>
          <p:grpSpPr>
            <a:xfrm rot="0">
              <a:off x="767116" y="3429000"/>
              <a:ext cx="1163896" cy="1100998"/>
              <a:chOff x="918903" y="1468877"/>
              <a:chExt cx="3906278" cy="472359"/>
            </a:xfrm>
          </p:grpSpPr>
          <p:cxnSp>
            <p:nvCxnSpPr>
              <p:cNvPr id="159" name="선 151"/>
              <p:cNvCxnSpPr/>
              <p:nvPr/>
            </p:nvCxnSpPr>
            <p:spPr>
              <a:xfrm flipV="1">
                <a:off x="918903" y="1468877"/>
                <a:ext cx="3906278" cy="44943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선 152"/>
              <p:cNvCxnSpPr/>
              <p:nvPr/>
            </p:nvCxnSpPr>
            <p:spPr>
              <a:xfrm>
                <a:off x="974108" y="1468877"/>
                <a:ext cx="3795867" cy="47235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71438662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/>
        </p:nvSpPr>
        <p:spPr>
          <a:xfrm>
            <a:off x="1524000" y="2145820"/>
            <a:ext cx="9144000" cy="23876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게임화면 </a:t>
            </a: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80318348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p>
            <a:pPr lvl="0">
              <a:defRPr/>
            </a:pPr>
            <a:r>
              <a:rPr lang="en-US" altLang="ko-KR" sz="2200"/>
              <a:t>3.1</a:t>
            </a:r>
            <a:r>
              <a:rPr lang="ko-KR" altLang="en-US" sz="2200"/>
              <a:t> 마을화면 </a:t>
            </a:r>
            <a:r>
              <a:rPr lang="en-US" altLang="ko-KR" sz="2200"/>
              <a:t>UI</a:t>
            </a:r>
            <a:endParaRPr lang="en-US" altLang="ko-KR" sz="2200"/>
          </a:p>
        </p:txBody>
      </p:sp>
      <p:grpSp>
        <p:nvGrpSpPr>
          <p:cNvPr id="20" name=""/>
          <p:cNvGrpSpPr/>
          <p:nvPr/>
        </p:nvGrpSpPr>
        <p:grpSpPr>
          <a:xfrm rot="0">
            <a:off x="340032" y="760975"/>
            <a:ext cx="11430001" cy="5868629"/>
            <a:chOff x="340032" y="760975"/>
            <a:chExt cx="11430001" cy="5868629"/>
          </a:xfrm>
        </p:grpSpPr>
        <p:sp>
          <p:nvSpPr>
            <p:cNvPr id="3" name="직사각형 2"/>
            <p:cNvSpPr/>
            <p:nvPr/>
          </p:nvSpPr>
          <p:spPr>
            <a:xfrm>
              <a:off x="340032" y="760975"/>
              <a:ext cx="11430001" cy="5868629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건물 설치 지역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808178" y="904362"/>
              <a:ext cx="2488790" cy="40455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게임 시간 표시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83660" y="904362"/>
              <a:ext cx="2202016" cy="655483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건물 생성 시간 표시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383660" y="1754443"/>
              <a:ext cx="2202016" cy="655483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건물 생성 시간 표시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세로 글상자 8"/>
            <p:cNvSpPr txBox="1"/>
            <p:nvPr/>
          </p:nvSpPr>
          <p:spPr>
            <a:xfrm>
              <a:off x="10322968" y="2635250"/>
              <a:ext cx="576499" cy="396875"/>
            </a:xfrm>
            <a:prstGeom prst="rect">
              <a:avLst/>
            </a:prstGeom>
          </p:spPr>
          <p:txBody>
            <a:bodyPr vert="eaVert" wrap="square">
              <a:spAutoFit/>
            </a:bodyPr>
            <a:p>
              <a:pPr lvl="0">
                <a:defRPr/>
              </a:pPr>
              <a:r>
                <a:rPr lang="en-US" altLang="ko-KR" sz="2500"/>
                <a:t>...</a:t>
              </a:r>
              <a:endParaRPr lang="en-US" altLang="ko-KR" sz="250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6080" y="904362"/>
              <a:ext cx="2038145" cy="1528609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건물 생성</a:t>
              </a:r>
              <a:endParaRPr lang="ko-KR" altLang="en-US">
                <a:solidFill>
                  <a:schemeClr val="tx1"/>
                </a:solidFill>
              </a:endParaRPr>
            </a:p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&amp;</a:t>
              </a:r>
              <a:endParaRPr lang="en-US" altLang="ko-KR">
                <a:solidFill>
                  <a:schemeClr val="tx1"/>
                </a:solidFill>
              </a:endParaRPr>
            </a:p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유닛 생성 알림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세로 글상자 8"/>
            <p:cNvSpPr txBox="1"/>
            <p:nvPr/>
          </p:nvSpPr>
          <p:spPr>
            <a:xfrm>
              <a:off x="1327785" y="2635250"/>
              <a:ext cx="575617" cy="396875"/>
            </a:xfrm>
            <a:prstGeom prst="rect">
              <a:avLst/>
            </a:prstGeom>
          </p:spPr>
          <p:txBody>
            <a:bodyPr vert="eaVert" wrap="square">
              <a:spAutoFit/>
            </a:bodyPr>
            <a:p>
              <a:pPr lvl="0" algn="ctr">
                <a:defRPr/>
              </a:pPr>
              <a:r>
                <a:rPr lang="en-US" altLang="ko-KR" sz="2500"/>
                <a:t>...</a:t>
              </a:r>
              <a:endParaRPr lang="en-US" altLang="ko-KR" sz="250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4627" y="4786056"/>
            <a:ext cx="1321211" cy="49161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HP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4627" y="5451782"/>
            <a:ext cx="1321211" cy="49161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STAMINA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4627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21119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07611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994103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32008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18500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04992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91484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9" name="이등변 삼각형 38"/>
          <p:cNvSpPr/>
          <p:nvPr/>
        </p:nvSpPr>
        <p:spPr>
          <a:xfrm>
            <a:off x="10243984" y="5451782"/>
            <a:ext cx="1259758" cy="1003709"/>
          </a:xfrm>
          <a:prstGeom prst="triangle">
            <a:avLst>
              <a:gd name="adj" fmla="val 50000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가로 글상자 39"/>
          <p:cNvSpPr txBox="1"/>
          <p:nvPr/>
        </p:nvSpPr>
        <p:spPr>
          <a:xfrm>
            <a:off x="10243984" y="6095241"/>
            <a:ext cx="1300729" cy="3602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건물 짓기</a:t>
            </a: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082799" y="4786056"/>
            <a:ext cx="2256913" cy="116758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장착한 무기 </a:t>
            </a:r>
            <a:r>
              <a:rPr lang="en-US" altLang="ko-KR">
                <a:solidFill>
                  <a:schemeClr val="tx1"/>
                </a:solidFill>
              </a:rPr>
              <a:t>UI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42" name="화살표 41"/>
          <p:cNvCxnSpPr/>
          <p:nvPr/>
        </p:nvCxnSpPr>
        <p:spPr>
          <a:xfrm>
            <a:off x="4621161" y="6291620"/>
            <a:ext cx="604274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가로 글상자 42"/>
          <p:cNvSpPr txBox="1"/>
          <p:nvPr/>
        </p:nvSpPr>
        <p:spPr>
          <a:xfrm>
            <a:off x="5420032" y="6127749"/>
            <a:ext cx="2529758" cy="36080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개발 중 달라질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779726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3.2</a:t>
            </a:r>
            <a:r>
              <a:rPr lang="ko-KR" altLang="en-US"/>
              <a:t> 건물 상세 </a:t>
            </a:r>
            <a:r>
              <a:rPr lang="en-US" altLang="ko-KR"/>
              <a:t>UI</a:t>
            </a:r>
            <a:endParaRPr lang="en-US" altLang="ko-KR"/>
          </a:p>
        </p:txBody>
      </p:sp>
      <p:sp>
        <p:nvSpPr>
          <p:cNvPr id="4" name="가로 글상자 3"/>
          <p:cNvSpPr txBox="1"/>
          <p:nvPr/>
        </p:nvSpPr>
        <p:spPr>
          <a:xfrm>
            <a:off x="3284792" y="0"/>
            <a:ext cx="2247903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=&gt;</a:t>
            </a:r>
            <a:r>
              <a:rPr lang="ko-KR" altLang="en-US"/>
              <a:t> 건물 클릭 시 입장</a:t>
            </a:r>
            <a:endParaRPr lang="ko-KR" altLang="en-US"/>
          </a:p>
        </p:txBody>
      </p:sp>
      <p:sp>
        <p:nvSpPr>
          <p:cNvPr id="6" name="직사각형 2"/>
          <p:cNvSpPr/>
          <p:nvPr/>
        </p:nvSpPr>
        <p:spPr>
          <a:xfrm>
            <a:off x="340032" y="760975"/>
            <a:ext cx="11430001" cy="586862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8741" y="1088717"/>
            <a:ext cx="2386371" cy="519266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설치되어 있는 건물 리스트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984224" y="1088717"/>
            <a:ext cx="2386371" cy="519266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건물 정보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&amp;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유닛 생산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156715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3.3</a:t>
            </a:r>
            <a:r>
              <a:rPr lang="ko-KR" altLang="en-US"/>
              <a:t> 월드맵 </a:t>
            </a:r>
            <a:r>
              <a:rPr lang="en-US" altLang="ko-KR"/>
              <a:t>UI</a:t>
            </a:r>
            <a:endParaRPr lang="en-US" altLang="ko-KR"/>
          </a:p>
        </p:txBody>
      </p:sp>
      <p:grpSp>
        <p:nvGrpSpPr>
          <p:cNvPr id="66" name=""/>
          <p:cNvGrpSpPr/>
          <p:nvPr/>
        </p:nvGrpSpPr>
        <p:grpSpPr>
          <a:xfrm rot="0">
            <a:off x="340032" y="760975"/>
            <a:ext cx="11430001" cy="5868629"/>
            <a:chOff x="340032" y="760975"/>
            <a:chExt cx="11430001" cy="5868629"/>
          </a:xfrm>
        </p:grpSpPr>
        <p:sp>
          <p:nvSpPr>
            <p:cNvPr id="6" name="직사각형 2"/>
            <p:cNvSpPr/>
            <p:nvPr/>
          </p:nvSpPr>
          <p:spPr>
            <a:xfrm>
              <a:off x="340032" y="760975"/>
              <a:ext cx="11430001" cy="5868629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284327" y="3119182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현재 위치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아래쪽 화살표 19"/>
            <p:cNvSpPr/>
            <p:nvPr/>
          </p:nvSpPr>
          <p:spPr>
            <a:xfrm>
              <a:off x="5491726" y="2266540"/>
              <a:ext cx="440403" cy="635000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646241" y="1160411"/>
              <a:ext cx="2550243" cy="1526048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산맥 지역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646241" y="4765572"/>
              <a:ext cx="2550243" cy="1526048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갱단 지역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07677" y="4765572"/>
              <a:ext cx="2550243" cy="1526048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숲 지역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220941" y="3580069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378804" y="2809363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099711" y="5218779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36524" y="5218779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940072" y="4199705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510399" y="3429000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7677" y="3429000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227597" y="1646903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930319" y="1022145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737997" y="2266540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523603" y="1303799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234006" y="3889887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타원 3"/>
            <p:cNvSpPr/>
            <p:nvPr/>
          </p:nvSpPr>
          <p:spPr>
            <a:xfrm>
              <a:off x="6483626" y="4014538"/>
              <a:ext cx="337983" cy="292615"/>
            </a:xfrm>
            <a:prstGeom prst="ellipse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9" name="선 4"/>
            <p:cNvCxnSpPr>
              <a:stCxn id="48" idx="4"/>
            </p:cNvCxnSpPr>
            <p:nvPr/>
          </p:nvCxnSpPr>
          <p:spPr>
            <a:xfrm rot="16200000" flipH="1" flipV="1">
              <a:off x="6488789" y="4470984"/>
              <a:ext cx="327660" cy="1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선 5"/>
            <p:cNvCxnSpPr/>
            <p:nvPr/>
          </p:nvCxnSpPr>
          <p:spPr>
            <a:xfrm rot="5400000">
              <a:off x="6522732" y="4406805"/>
              <a:ext cx="130757" cy="129016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선 6"/>
            <p:cNvCxnSpPr/>
            <p:nvPr/>
          </p:nvCxnSpPr>
          <p:spPr>
            <a:xfrm>
              <a:off x="6657162" y="4405934"/>
              <a:ext cx="164448" cy="13075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선 7"/>
            <p:cNvCxnSpPr/>
            <p:nvPr/>
          </p:nvCxnSpPr>
          <p:spPr>
            <a:xfrm rot="5400000">
              <a:off x="6522732" y="4635686"/>
              <a:ext cx="130757" cy="129016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선 8"/>
            <p:cNvCxnSpPr/>
            <p:nvPr/>
          </p:nvCxnSpPr>
          <p:spPr>
            <a:xfrm>
              <a:off x="6657162" y="4634814"/>
              <a:ext cx="164448" cy="13075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3"/>
            <p:cNvSpPr/>
            <p:nvPr/>
          </p:nvSpPr>
          <p:spPr>
            <a:xfrm>
              <a:off x="6846720" y="4014538"/>
              <a:ext cx="337983" cy="292615"/>
            </a:xfrm>
            <a:prstGeom prst="ellipse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5" name="선 4"/>
            <p:cNvCxnSpPr>
              <a:stCxn id="54" idx="4"/>
            </p:cNvCxnSpPr>
            <p:nvPr/>
          </p:nvCxnSpPr>
          <p:spPr>
            <a:xfrm rot="16200000" flipH="1" flipV="1">
              <a:off x="6851882" y="4470984"/>
              <a:ext cx="327660" cy="1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선 5"/>
            <p:cNvCxnSpPr/>
            <p:nvPr/>
          </p:nvCxnSpPr>
          <p:spPr>
            <a:xfrm rot="5400000">
              <a:off x="6885825" y="4406805"/>
              <a:ext cx="130757" cy="129016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선 6"/>
            <p:cNvCxnSpPr/>
            <p:nvPr/>
          </p:nvCxnSpPr>
          <p:spPr>
            <a:xfrm>
              <a:off x="7020255" y="4405934"/>
              <a:ext cx="164448" cy="13075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선 7"/>
            <p:cNvCxnSpPr/>
            <p:nvPr/>
          </p:nvCxnSpPr>
          <p:spPr>
            <a:xfrm rot="5400000">
              <a:off x="6885825" y="4635686"/>
              <a:ext cx="130757" cy="129016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선 8"/>
            <p:cNvCxnSpPr/>
            <p:nvPr/>
          </p:nvCxnSpPr>
          <p:spPr>
            <a:xfrm>
              <a:off x="7020255" y="4634814"/>
              <a:ext cx="164448" cy="13075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구부러진 연결선 59"/>
            <p:cNvCxnSpPr>
              <a:stCxn id="19" idx="2"/>
              <a:endCxn id="33" idx="1"/>
            </p:cNvCxnSpPr>
            <p:nvPr/>
          </p:nvCxnSpPr>
          <p:spPr>
            <a:xfrm rot="5400000" flipV="1">
              <a:off x="5510930" y="3939816"/>
              <a:ext cx="1789777" cy="1387782"/>
            </a:xfrm>
            <a:prstGeom prst="curved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구부러진 연결선 61"/>
            <p:cNvCxnSpPr>
              <a:stCxn id="19" idx="3"/>
              <a:endCxn id="33" idx="0"/>
            </p:cNvCxnSpPr>
            <p:nvPr/>
          </p:nvCxnSpPr>
          <p:spPr>
            <a:xfrm>
              <a:off x="6139528" y="3429001"/>
              <a:ext cx="1387784" cy="1789778"/>
            </a:xfrm>
            <a:prstGeom prst="curved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포인트가 5개인 별 64"/>
            <p:cNvSpPr/>
            <p:nvPr/>
          </p:nvSpPr>
          <p:spPr>
            <a:xfrm>
              <a:off x="6657162" y="3580069"/>
              <a:ext cx="358549" cy="309818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가로 글상자 66"/>
          <p:cNvSpPr txBox="1"/>
          <p:nvPr/>
        </p:nvSpPr>
        <p:spPr>
          <a:xfrm>
            <a:off x="8592984" y="402003"/>
            <a:ext cx="3320434" cy="36761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※ 개발과정 중 달라질 수 있음</a:t>
            </a:r>
            <a:endParaRPr lang="ko-KR" altLang="en-US"/>
          </a:p>
        </p:txBody>
      </p:sp>
      <p:sp>
        <p:nvSpPr>
          <p:cNvPr id="68" name="가로 글상자 67"/>
          <p:cNvSpPr txBox="1"/>
          <p:nvPr/>
        </p:nvSpPr>
        <p:spPr>
          <a:xfrm>
            <a:off x="3041646" y="0"/>
            <a:ext cx="2544921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=&gt;</a:t>
            </a:r>
            <a:r>
              <a:rPr lang="ko-KR" altLang="en-US"/>
              <a:t> 월드맵 클릭 시 입장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358880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3.4</a:t>
            </a:r>
            <a:r>
              <a:rPr lang="ko-KR" altLang="en-US"/>
              <a:t> 건물 설치 화면 </a:t>
            </a:r>
            <a:r>
              <a:rPr lang="en-US" altLang="ko-KR"/>
              <a:t>UI</a:t>
            </a:r>
            <a:endParaRPr lang="en-US" altLang="ko-KR"/>
          </a:p>
        </p:txBody>
      </p:sp>
      <p:sp>
        <p:nvSpPr>
          <p:cNvPr id="4" name="가로 글상자 3"/>
          <p:cNvSpPr txBox="1"/>
          <p:nvPr/>
        </p:nvSpPr>
        <p:spPr>
          <a:xfrm>
            <a:off x="3499873" y="0"/>
            <a:ext cx="3016048" cy="3600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=&gt;</a:t>
            </a:r>
            <a:r>
              <a:rPr lang="ko-KR" altLang="en-US"/>
              <a:t> 건물 생성 </a:t>
            </a:r>
            <a:r>
              <a:rPr lang="en-US" altLang="ko-KR"/>
              <a:t>UI</a:t>
            </a:r>
            <a:r>
              <a:rPr lang="ko-KR" altLang="en-US"/>
              <a:t> 클릭 시 입장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99064" y="791701"/>
            <a:ext cx="11491451" cy="581742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1" name=""/>
          <p:cNvGrpSpPr/>
          <p:nvPr/>
        </p:nvGrpSpPr>
        <p:grpSpPr>
          <a:xfrm rot="0">
            <a:off x="5368824" y="4642668"/>
            <a:ext cx="6216852" cy="1843549"/>
            <a:chOff x="544870" y="3813072"/>
            <a:chExt cx="11081773" cy="1843549"/>
          </a:xfrm>
        </p:grpSpPr>
        <p:sp>
          <p:nvSpPr>
            <p:cNvPr id="5" name="직사각형 4"/>
            <p:cNvSpPr/>
            <p:nvPr/>
          </p:nvSpPr>
          <p:spPr>
            <a:xfrm>
              <a:off x="544870" y="4273959"/>
              <a:ext cx="11081773" cy="138266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44870" y="3813072"/>
              <a:ext cx="4977580" cy="460887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건물 카테고리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667774" y="4519766"/>
              <a:ext cx="911532" cy="860322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가로 글상자 7"/>
            <p:cNvSpPr txBox="1"/>
            <p:nvPr/>
          </p:nvSpPr>
          <p:spPr>
            <a:xfrm>
              <a:off x="800915" y="4949925"/>
              <a:ext cx="655481" cy="6393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건물</a:t>
              </a: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763661" y="4519766"/>
              <a:ext cx="911532" cy="860322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가로 글상자 9"/>
            <p:cNvSpPr txBox="1"/>
            <p:nvPr/>
          </p:nvSpPr>
          <p:spPr>
            <a:xfrm>
              <a:off x="1896803" y="4949925"/>
              <a:ext cx="655481" cy="6393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건물</a:t>
              </a:r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2900516" y="4519766"/>
              <a:ext cx="911532" cy="860322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가로 글상자 15"/>
            <p:cNvSpPr txBox="1"/>
            <p:nvPr/>
          </p:nvSpPr>
          <p:spPr>
            <a:xfrm>
              <a:off x="3033655" y="4949925"/>
              <a:ext cx="655483" cy="6393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건물</a:t>
              </a:r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3996403" y="4519766"/>
              <a:ext cx="911532" cy="860322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가로 글상자 17"/>
            <p:cNvSpPr txBox="1"/>
            <p:nvPr/>
          </p:nvSpPr>
          <p:spPr>
            <a:xfrm>
              <a:off x="4129544" y="4949925"/>
              <a:ext cx="655481" cy="6393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건물</a:t>
              </a:r>
              <a:endParaRPr lang="ko-KR" altLang="en-US"/>
            </a:p>
          </p:txBody>
        </p:sp>
        <p:sp>
          <p:nvSpPr>
            <p:cNvPr id="19" name="가로 글상자 18"/>
            <p:cNvSpPr txBox="1"/>
            <p:nvPr/>
          </p:nvSpPr>
          <p:spPr>
            <a:xfrm>
              <a:off x="6850157" y="4768366"/>
              <a:ext cx="1702619" cy="46847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2500"/>
                <a:t>...</a:t>
              </a:r>
              <a:endParaRPr lang="en-US" altLang="ko-KR" sz="250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383660" y="904362"/>
            <a:ext cx="2202016" cy="65548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건물 생성 시간 표시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383660" y="1754443"/>
            <a:ext cx="2202016" cy="65548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건물 생성 시간 표시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세로 글상자 23"/>
          <p:cNvSpPr txBox="1"/>
          <p:nvPr/>
        </p:nvSpPr>
        <p:spPr>
          <a:xfrm>
            <a:off x="10322968" y="2635250"/>
            <a:ext cx="576499" cy="396875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2500"/>
              <a:t>...</a:t>
            </a:r>
            <a:endParaRPr lang="en-US" altLang="ko-KR" sz="2500"/>
          </a:p>
        </p:txBody>
      </p:sp>
      <p:sp>
        <p:nvSpPr>
          <p:cNvPr id="25" name="직사각형 24"/>
          <p:cNvSpPr/>
          <p:nvPr/>
        </p:nvSpPr>
        <p:spPr>
          <a:xfrm>
            <a:off x="596080" y="904362"/>
            <a:ext cx="2038145" cy="152860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건물 생성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&amp;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유닛 생성 알림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세로 글상자 8"/>
          <p:cNvSpPr txBox="1"/>
          <p:nvPr/>
        </p:nvSpPr>
        <p:spPr>
          <a:xfrm>
            <a:off x="1327785" y="2635250"/>
            <a:ext cx="575617" cy="396875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lvl="0" algn="ctr">
              <a:defRPr/>
            </a:pPr>
            <a:r>
              <a:rPr lang="en-US" altLang="ko-KR" sz="2500"/>
              <a:t>...</a:t>
            </a:r>
            <a:endParaRPr lang="en-US" altLang="ko-KR" sz="2500"/>
          </a:p>
        </p:txBody>
      </p:sp>
      <p:sp>
        <p:nvSpPr>
          <p:cNvPr id="27" name="직사각형 26"/>
          <p:cNvSpPr/>
          <p:nvPr/>
        </p:nvSpPr>
        <p:spPr>
          <a:xfrm>
            <a:off x="4808178" y="904362"/>
            <a:ext cx="2488790" cy="40455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게임 시간 표시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34627" y="4786056"/>
            <a:ext cx="1321211" cy="49161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HP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4627" y="5451782"/>
            <a:ext cx="1321211" cy="49161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STAMINA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4627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21119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07611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94103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32008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018500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504992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991484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082799" y="4786056"/>
            <a:ext cx="2256913" cy="116758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장착한 무기 </a:t>
            </a:r>
            <a:r>
              <a:rPr lang="en-US" altLang="ko-KR">
                <a:solidFill>
                  <a:schemeClr val="tx1"/>
                </a:solidFill>
              </a:rPr>
              <a:t>UI</a:t>
            </a:r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222358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3.5</a:t>
            </a:r>
            <a:r>
              <a:rPr lang="ko-KR" altLang="en-US"/>
              <a:t> 인벤토리 </a:t>
            </a:r>
            <a:r>
              <a:rPr lang="en-US" altLang="ko-KR"/>
              <a:t>UI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626806" y="904362"/>
            <a:ext cx="10989597" cy="556137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64790" y="1744201"/>
            <a:ext cx="4649839" cy="449620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774266" y="1744202"/>
            <a:ext cx="2401734" cy="449620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캐릭터 모습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96000" y="1744202"/>
            <a:ext cx="2401734" cy="449620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64790" y="1160411"/>
            <a:ext cx="4649839" cy="58379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아이템 종류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무기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재료 등등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10596" y="2051459"/>
            <a:ext cx="872202" cy="79887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아이템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17507" y="2051459"/>
            <a:ext cx="872202" cy="79887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아이템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05572" y="2051459"/>
            <a:ext cx="872202" cy="79887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아이템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4477775" y="2218961"/>
            <a:ext cx="952500" cy="46518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2500"/>
              <a:t>...</a:t>
            </a:r>
            <a:endParaRPr lang="en-US" altLang="ko-KR" sz="2500"/>
          </a:p>
        </p:txBody>
      </p:sp>
      <p:sp>
        <p:nvSpPr>
          <p:cNvPr id="16" name="직사각형 15"/>
          <p:cNvSpPr/>
          <p:nvPr/>
        </p:nvSpPr>
        <p:spPr>
          <a:xfrm>
            <a:off x="7015214" y="2385146"/>
            <a:ext cx="563306" cy="46518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15214" y="3196408"/>
            <a:ext cx="563306" cy="46518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26585" y="3196408"/>
            <a:ext cx="563306" cy="46518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814084" y="3196408"/>
            <a:ext cx="563306" cy="46518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33561" y="3992306"/>
            <a:ext cx="563306" cy="46518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32431" y="3992306"/>
            <a:ext cx="563306" cy="46518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가로 글상자 21"/>
          <p:cNvSpPr txBox="1"/>
          <p:nvPr/>
        </p:nvSpPr>
        <p:spPr>
          <a:xfrm>
            <a:off x="6341806" y="4857750"/>
            <a:ext cx="2035584" cy="63627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아이템 장착 여부 파악 </a:t>
            </a:r>
            <a:r>
              <a:rPr lang="en-US" altLang="ko-KR"/>
              <a:t>UI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241297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3.6</a:t>
            </a:r>
            <a:r>
              <a:rPr lang="ko-KR" altLang="en-US"/>
              <a:t> 인게임 화면 </a:t>
            </a:r>
            <a:r>
              <a:rPr lang="en-US" altLang="ko-KR"/>
              <a:t>UI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534627" y="4786056"/>
            <a:ext cx="1321211" cy="49161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HP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4627" y="5451782"/>
            <a:ext cx="1321211" cy="49161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STAMINA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4627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21119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07611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94103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32008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18500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04992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91484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82799" y="4786056"/>
            <a:ext cx="2256913" cy="116758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장착한 무기 </a:t>
            </a:r>
            <a:r>
              <a:rPr lang="en-US" altLang="ko-KR">
                <a:solidFill>
                  <a:schemeClr val="tx1"/>
                </a:solidFill>
              </a:rPr>
              <a:t>UI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9064" y="791701"/>
            <a:ext cx="11491451" cy="581742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724467" y="4786056"/>
            <a:ext cx="3871452" cy="166943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채팅창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424631" y="1375491"/>
            <a:ext cx="2171289" cy="163870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미니맵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424631" y="904362"/>
            <a:ext cx="2171289" cy="35846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현실 시간 표시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02864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3580" y="617588"/>
            <a:ext cx="1198306" cy="106516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5" name="화살표 4"/>
          <p:cNvCxnSpPr/>
          <p:nvPr/>
        </p:nvCxnSpPr>
        <p:spPr>
          <a:xfrm>
            <a:off x="2490838" y="1150169"/>
            <a:ext cx="1095887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가로 글상자 5"/>
          <p:cNvSpPr txBox="1"/>
          <p:nvPr/>
        </p:nvSpPr>
        <p:spPr>
          <a:xfrm>
            <a:off x="3904224" y="966664"/>
            <a:ext cx="1454356" cy="3935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구역 표시</a:t>
            </a:r>
            <a:endParaRPr lang="ko-KR" altLang="en-US" sz="2000"/>
          </a:p>
        </p:txBody>
      </p:sp>
      <p:sp>
        <p:nvSpPr>
          <p:cNvPr id="17" name="이등변 삼각형 16"/>
          <p:cNvSpPr/>
          <p:nvPr/>
        </p:nvSpPr>
        <p:spPr>
          <a:xfrm>
            <a:off x="6096000" y="617588"/>
            <a:ext cx="1305846" cy="993468"/>
          </a:xfrm>
          <a:prstGeom prst="triangle">
            <a:avLst>
              <a:gd name="adj" fmla="val 50000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cxnSp>
        <p:nvCxnSpPr>
          <p:cNvPr id="18" name="화살표 17"/>
          <p:cNvCxnSpPr/>
          <p:nvPr/>
        </p:nvCxnSpPr>
        <p:spPr>
          <a:xfrm>
            <a:off x="7673258" y="1114322"/>
            <a:ext cx="1095887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가로 글상자 18"/>
          <p:cNvSpPr txBox="1"/>
          <p:nvPr/>
        </p:nvSpPr>
        <p:spPr>
          <a:xfrm>
            <a:off x="9086642" y="916622"/>
            <a:ext cx="1013953" cy="39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/>
              <a:t>버튼 </a:t>
            </a:r>
            <a:r>
              <a:rPr lang="en-US" altLang="ko-KR" sz="2000"/>
              <a:t>UI</a:t>
            </a:r>
            <a:endParaRPr lang="en-US" altLang="ko-KR" sz="2000"/>
          </a:p>
        </p:txBody>
      </p:sp>
      <p:sp>
        <p:nvSpPr>
          <p:cNvPr id="20" name="가로 글상자 19"/>
          <p:cNvSpPr txBox="1"/>
          <p:nvPr/>
        </p:nvSpPr>
        <p:spPr>
          <a:xfrm>
            <a:off x="5102532" y="4038395"/>
            <a:ext cx="1986935" cy="36670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추후 늘어날 수도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617298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ko-KR" altLang="en-US"/>
              <a:t>목          차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51564" y="986298"/>
            <a:ext cx="7282016" cy="778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en-US" altLang="ko-KR" sz="2200">
                <a:solidFill>
                  <a:schemeClr val="tx1"/>
                </a:solidFill>
              </a:rPr>
              <a:t>1.</a:t>
            </a:r>
            <a:r>
              <a:rPr lang="ko-KR" altLang="en-US" sz="2200">
                <a:solidFill>
                  <a:schemeClr val="tx1"/>
                </a:solidFill>
              </a:rPr>
              <a:t> 화면 구성</a:t>
            </a:r>
            <a:endParaRPr lang="ko-KR" altLang="en-US" sz="220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51564" y="2102669"/>
            <a:ext cx="7282016" cy="778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en-US" altLang="ko-KR" sz="2200">
                <a:solidFill>
                  <a:schemeClr val="tx1"/>
                </a:solidFill>
              </a:rPr>
              <a:t>2.</a:t>
            </a:r>
            <a:r>
              <a:rPr lang="ko-KR" altLang="en-US" sz="2200">
                <a:solidFill>
                  <a:schemeClr val="tx1"/>
                </a:solidFill>
              </a:rPr>
              <a:t> 메인화면 </a:t>
            </a:r>
            <a:r>
              <a:rPr lang="en-US" altLang="ko-KR" sz="2200">
                <a:solidFill>
                  <a:schemeClr val="tx1"/>
                </a:solidFill>
              </a:rPr>
              <a:t>UI</a:t>
            </a:r>
            <a:endParaRPr lang="en-US" altLang="ko-KR" sz="2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51564" y="3219040"/>
            <a:ext cx="7282016" cy="778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en-US" altLang="ko-KR" sz="2200">
                <a:solidFill>
                  <a:schemeClr val="tx1"/>
                </a:solidFill>
              </a:rPr>
              <a:t>3.</a:t>
            </a:r>
            <a:r>
              <a:rPr lang="ko-KR" altLang="en-US" sz="2200">
                <a:solidFill>
                  <a:schemeClr val="tx1"/>
                </a:solidFill>
              </a:rPr>
              <a:t> 게임 화면 </a:t>
            </a:r>
            <a:r>
              <a:rPr lang="en-US" altLang="ko-KR" sz="2200">
                <a:solidFill>
                  <a:schemeClr val="tx1"/>
                </a:solidFill>
              </a:rPr>
              <a:t>UI</a:t>
            </a:r>
            <a:endParaRPr lang="en-US" altLang="ko-KR" sz="2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1564" y="4335411"/>
            <a:ext cx="7282016" cy="778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en-US" altLang="ko-KR" sz="2200">
                <a:solidFill>
                  <a:schemeClr val="tx1"/>
                </a:solidFill>
              </a:rPr>
              <a:t>4. </a:t>
            </a:r>
            <a:endParaRPr lang="en-US" altLang="ko-KR" sz="2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104076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1524000" y="2145820"/>
            <a:ext cx="9144000" cy="23876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</a:t>
            </a: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화면 구성</a:t>
            </a: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24728033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1.1</a:t>
            </a:r>
            <a:r>
              <a:rPr lang="ko-KR" altLang="en-US"/>
              <a:t> 화면 플로우 차트</a:t>
            </a:r>
            <a:endParaRPr lang="ko-KR" altLang="en-US"/>
          </a:p>
        </p:txBody>
      </p:sp>
      <p:grpSp>
        <p:nvGrpSpPr>
          <p:cNvPr id="6" name=""/>
          <p:cNvGrpSpPr/>
          <p:nvPr/>
        </p:nvGrpSpPr>
        <p:grpSpPr>
          <a:xfrm rot="0">
            <a:off x="687916" y="3112345"/>
            <a:ext cx="1162050" cy="316654"/>
            <a:chOff x="751416" y="3112345"/>
            <a:chExt cx="1162050" cy="316654"/>
          </a:xfrm>
          <a:solidFill>
            <a:srgbClr val="9be5c8"/>
          </a:solidFill>
        </p:grpSpPr>
        <p:sp>
          <p:nvSpPr>
            <p:cNvPr id="4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5" name="가로 글상자 4"/>
            <p:cNvSpPr txBox="1"/>
            <p:nvPr/>
          </p:nvSpPr>
          <p:spPr>
            <a:xfrm>
              <a:off x="751416" y="3112346"/>
              <a:ext cx="1162050" cy="314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메인 화면</a:t>
              </a:r>
              <a:endParaRPr lang="ko-KR" altLang="en-US" sz="1500"/>
            </a:p>
          </p:txBody>
        </p:sp>
      </p:grpSp>
      <p:grpSp>
        <p:nvGrpSpPr>
          <p:cNvPr id="7" name="그룹 6"/>
          <p:cNvGrpSpPr/>
          <p:nvPr/>
        </p:nvGrpSpPr>
        <p:grpSpPr>
          <a:xfrm rot="0">
            <a:off x="2241550" y="2054012"/>
            <a:ext cx="1162050" cy="316654"/>
            <a:chOff x="751415" y="3112345"/>
            <a:chExt cx="1162050" cy="316654"/>
          </a:xfrm>
          <a:solidFill>
            <a:srgbClr val="9be5c8"/>
          </a:solidFill>
        </p:grpSpPr>
        <p:sp>
          <p:nvSpPr>
            <p:cNvPr id="8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9" name="가로 글상자 4"/>
            <p:cNvSpPr txBox="1"/>
            <p:nvPr/>
          </p:nvSpPr>
          <p:spPr>
            <a:xfrm>
              <a:off x="751415" y="3112345"/>
              <a:ext cx="1162050" cy="3158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게임 시작</a:t>
              </a:r>
              <a:endParaRPr lang="ko-KR" altLang="en-US" sz="1500"/>
            </a:p>
          </p:txBody>
        </p:sp>
      </p:grpSp>
      <p:grpSp>
        <p:nvGrpSpPr>
          <p:cNvPr id="10" name="그룹 9"/>
          <p:cNvGrpSpPr/>
          <p:nvPr/>
        </p:nvGrpSpPr>
        <p:grpSpPr>
          <a:xfrm rot="0">
            <a:off x="2241550" y="3112346"/>
            <a:ext cx="1332439" cy="543349"/>
            <a:chOff x="751415" y="3112345"/>
            <a:chExt cx="1162050" cy="543349"/>
          </a:xfrm>
          <a:solidFill>
            <a:srgbClr val="9be5c8"/>
          </a:solidFill>
        </p:grpSpPr>
        <p:sp>
          <p:nvSpPr>
            <p:cNvPr id="11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2" name="가로 글상자 4"/>
            <p:cNvSpPr txBox="1"/>
            <p:nvPr/>
          </p:nvSpPr>
          <p:spPr>
            <a:xfrm>
              <a:off x="751415" y="3112346"/>
              <a:ext cx="1162049" cy="314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캐릭터 설정</a:t>
              </a:r>
              <a:endParaRPr lang="ko-KR" altLang="en-US" sz="1500"/>
            </a:p>
          </p:txBody>
        </p:sp>
      </p:grpSp>
      <p:grpSp>
        <p:nvGrpSpPr>
          <p:cNvPr id="13" name="그룹 12"/>
          <p:cNvGrpSpPr/>
          <p:nvPr/>
        </p:nvGrpSpPr>
        <p:grpSpPr>
          <a:xfrm rot="0">
            <a:off x="2241549" y="4245821"/>
            <a:ext cx="1162050" cy="316654"/>
            <a:chOff x="751416" y="3112345"/>
            <a:chExt cx="1162050" cy="316654"/>
          </a:xfrm>
          <a:solidFill>
            <a:srgbClr val="9be5c8"/>
          </a:solidFill>
        </p:grpSpPr>
        <p:sp>
          <p:nvSpPr>
            <p:cNvPr id="14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5" name="가로 글상자 4"/>
            <p:cNvSpPr txBox="1"/>
            <p:nvPr/>
          </p:nvSpPr>
          <p:spPr>
            <a:xfrm>
              <a:off x="751415" y="3112345"/>
              <a:ext cx="1162050" cy="3179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설          정</a:t>
              </a:r>
              <a:endParaRPr lang="ko-KR" altLang="en-US" sz="1500"/>
            </a:p>
          </p:txBody>
        </p:sp>
      </p:grpSp>
      <p:cxnSp>
        <p:nvCxnSpPr>
          <p:cNvPr id="16" name="화살표 15"/>
          <p:cNvCxnSpPr>
            <a:endCxn id="12" idx="1"/>
          </p:cNvCxnSpPr>
          <p:nvPr/>
        </p:nvCxnSpPr>
        <p:spPr>
          <a:xfrm flipV="1">
            <a:off x="1672167" y="3269720"/>
            <a:ext cx="569383" cy="95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양방향 화살표 17"/>
          <p:cNvCxnSpPr>
            <a:stCxn id="5" idx="0"/>
            <a:endCxn id="9" idx="1"/>
          </p:cNvCxnSpPr>
          <p:nvPr/>
        </p:nvCxnSpPr>
        <p:spPr>
          <a:xfrm rot="5400000" flipH="1" flipV="1">
            <a:off x="1305030" y="2175826"/>
            <a:ext cx="900429" cy="972609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양방향 화살표 18"/>
          <p:cNvCxnSpPr>
            <a:stCxn id="5" idx="2"/>
            <a:endCxn id="15" idx="1"/>
          </p:cNvCxnSpPr>
          <p:nvPr/>
        </p:nvCxnSpPr>
        <p:spPr>
          <a:xfrm rot="5400000" flipV="1">
            <a:off x="1266401" y="3429635"/>
            <a:ext cx="977687" cy="972608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 rot="0">
            <a:off x="3985681" y="2054013"/>
            <a:ext cx="1426633" cy="316653"/>
            <a:chOff x="751416" y="3112345"/>
            <a:chExt cx="1162050" cy="316654"/>
          </a:xfrm>
          <a:solidFill>
            <a:srgbClr val="9be5c8"/>
          </a:solidFill>
        </p:grpSpPr>
        <p:sp>
          <p:nvSpPr>
            <p:cNvPr id="21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22" name="가로 글상자 4"/>
            <p:cNvSpPr txBox="1"/>
            <p:nvPr/>
          </p:nvSpPr>
          <p:spPr>
            <a:xfrm>
              <a:off x="751414" y="3112344"/>
              <a:ext cx="1162050" cy="315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유저 대기창</a:t>
              </a:r>
              <a:endParaRPr lang="ko-KR" altLang="en-US" sz="1500"/>
            </a:p>
          </p:txBody>
        </p:sp>
      </p:grpSp>
      <p:cxnSp>
        <p:nvCxnSpPr>
          <p:cNvPr id="23" name="화살표 22"/>
          <p:cNvCxnSpPr>
            <a:endCxn id="22" idx="1"/>
          </p:cNvCxnSpPr>
          <p:nvPr/>
        </p:nvCxnSpPr>
        <p:spPr>
          <a:xfrm flipV="1">
            <a:off x="3280833" y="2211916"/>
            <a:ext cx="704845" cy="423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화살표 26"/>
          <p:cNvCxnSpPr>
            <a:stCxn id="22" idx="3"/>
          </p:cNvCxnSpPr>
          <p:nvPr/>
        </p:nvCxnSpPr>
        <p:spPr>
          <a:xfrm>
            <a:off x="5412314" y="2211915"/>
            <a:ext cx="1085853" cy="76286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 rot="0">
            <a:off x="4158190" y="3112346"/>
            <a:ext cx="1937809" cy="316653"/>
            <a:chOff x="751416" y="3112345"/>
            <a:chExt cx="1162050" cy="316654"/>
          </a:xfrm>
          <a:solidFill>
            <a:srgbClr val="9be5c8"/>
          </a:solidFill>
        </p:grpSpPr>
        <p:sp>
          <p:nvSpPr>
            <p:cNvPr id="30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31" name="가로 글상자 4"/>
            <p:cNvSpPr txBox="1"/>
            <p:nvPr/>
          </p:nvSpPr>
          <p:spPr>
            <a:xfrm>
              <a:off x="751411" y="3112340"/>
              <a:ext cx="1162050" cy="314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캐릭터 스킬 설정</a:t>
              </a:r>
              <a:endParaRPr lang="ko-KR" altLang="en-US" sz="1500"/>
            </a:p>
          </p:txBody>
        </p:sp>
      </p:grpSp>
      <p:cxnSp>
        <p:nvCxnSpPr>
          <p:cNvPr id="32" name="화살표 31"/>
          <p:cNvCxnSpPr>
            <a:endCxn id="31" idx="1"/>
          </p:cNvCxnSpPr>
          <p:nvPr/>
        </p:nvCxnSpPr>
        <p:spPr>
          <a:xfrm flipV="1">
            <a:off x="3416297" y="3269719"/>
            <a:ext cx="741888" cy="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화살표 39"/>
          <p:cNvCxnSpPr/>
          <p:nvPr/>
        </p:nvCxnSpPr>
        <p:spPr>
          <a:xfrm flipV="1">
            <a:off x="7810502" y="2974776"/>
            <a:ext cx="402162" cy="424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 rot="0">
            <a:off x="6498167" y="2836782"/>
            <a:ext cx="1426633" cy="316654"/>
            <a:chOff x="751414" y="3112344"/>
            <a:chExt cx="1162050" cy="316655"/>
          </a:xfrm>
          <a:solidFill>
            <a:srgbClr val="ffceb0"/>
          </a:solidFill>
        </p:grpSpPr>
        <p:sp>
          <p:nvSpPr>
            <p:cNvPr id="34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35" name="가로 글상자 4"/>
            <p:cNvSpPr txBox="1"/>
            <p:nvPr/>
          </p:nvSpPr>
          <p:spPr>
            <a:xfrm>
              <a:off x="751414" y="3112344"/>
              <a:ext cx="1162050" cy="315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마을 화면</a:t>
              </a:r>
              <a:endParaRPr lang="ko-KR" altLang="en-US" sz="1500"/>
            </a:p>
          </p:txBody>
        </p:sp>
      </p:grpSp>
      <p:grpSp>
        <p:nvGrpSpPr>
          <p:cNvPr id="36" name="그룹 35"/>
          <p:cNvGrpSpPr/>
          <p:nvPr/>
        </p:nvGrpSpPr>
        <p:grpSpPr>
          <a:xfrm rot="0">
            <a:off x="8212664" y="2836769"/>
            <a:ext cx="1670051" cy="317093"/>
            <a:chOff x="751412" y="3112330"/>
            <a:chExt cx="1162050" cy="317093"/>
          </a:xfrm>
          <a:solidFill>
            <a:srgbClr val="ffceb0"/>
          </a:solidFill>
        </p:grpSpPr>
        <p:sp>
          <p:nvSpPr>
            <p:cNvPr id="37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38" name="가로 글상자 4"/>
            <p:cNvSpPr txBox="1"/>
            <p:nvPr/>
          </p:nvSpPr>
          <p:spPr>
            <a:xfrm>
              <a:off x="751412" y="3112330"/>
              <a:ext cx="1162050" cy="3170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인게임 화면</a:t>
              </a:r>
              <a:endParaRPr lang="ko-KR" altLang="en-US" sz="1500"/>
            </a:p>
          </p:txBody>
        </p:sp>
      </p:grpSp>
      <p:grpSp>
        <p:nvGrpSpPr>
          <p:cNvPr id="43" name="그룹 42"/>
          <p:cNvGrpSpPr/>
          <p:nvPr/>
        </p:nvGrpSpPr>
        <p:grpSpPr>
          <a:xfrm rot="0">
            <a:off x="10244664" y="3578446"/>
            <a:ext cx="1670051" cy="317095"/>
            <a:chOff x="751414" y="3112329"/>
            <a:chExt cx="1162050" cy="317095"/>
          </a:xfrm>
          <a:solidFill>
            <a:srgbClr val="ffceb0"/>
          </a:solidFill>
        </p:grpSpPr>
        <p:sp>
          <p:nvSpPr>
            <p:cNvPr id="44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45" name="가로 글상자 4"/>
            <p:cNvSpPr txBox="1"/>
            <p:nvPr/>
          </p:nvSpPr>
          <p:spPr>
            <a:xfrm>
              <a:off x="751414" y="3112329"/>
              <a:ext cx="1162050" cy="3170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인벤토리 화면</a:t>
              </a:r>
              <a:endParaRPr lang="ko-KR" altLang="en-US" sz="1500"/>
            </a:p>
          </p:txBody>
        </p:sp>
      </p:grpSp>
      <p:cxnSp>
        <p:nvCxnSpPr>
          <p:cNvPr id="48" name="화살표 47"/>
          <p:cNvCxnSpPr/>
          <p:nvPr/>
        </p:nvCxnSpPr>
        <p:spPr>
          <a:xfrm>
            <a:off x="9493253" y="3153657"/>
            <a:ext cx="751412" cy="424805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 rot="0">
            <a:off x="10244666" y="2054012"/>
            <a:ext cx="1670051" cy="317529"/>
            <a:chOff x="751413" y="3112316"/>
            <a:chExt cx="1162050" cy="317529"/>
          </a:xfrm>
          <a:solidFill>
            <a:srgbClr val="ffceb0"/>
          </a:solidFill>
        </p:grpSpPr>
        <p:sp>
          <p:nvSpPr>
            <p:cNvPr id="50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51" name="가로 글상자 4"/>
            <p:cNvSpPr txBox="1"/>
            <p:nvPr/>
          </p:nvSpPr>
          <p:spPr>
            <a:xfrm>
              <a:off x="751413" y="3112316"/>
              <a:ext cx="1162050" cy="3175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월드맵 화면</a:t>
              </a:r>
              <a:endParaRPr lang="ko-KR" altLang="en-US" sz="1500"/>
            </a:p>
          </p:txBody>
        </p:sp>
      </p:grpSp>
      <p:cxnSp>
        <p:nvCxnSpPr>
          <p:cNvPr id="52" name="양방향 화살표 51"/>
          <p:cNvCxnSpPr/>
          <p:nvPr/>
        </p:nvCxnSpPr>
        <p:spPr>
          <a:xfrm rot="5400000" flipH="1" flipV="1">
            <a:off x="8416049" y="1008606"/>
            <a:ext cx="624004" cy="3033200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화살표 52"/>
          <p:cNvCxnSpPr/>
          <p:nvPr/>
        </p:nvCxnSpPr>
        <p:spPr>
          <a:xfrm flipV="1">
            <a:off x="9493253" y="2370695"/>
            <a:ext cx="751416" cy="466513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양방향 화살표 53"/>
          <p:cNvCxnSpPr>
            <a:stCxn id="35" idx="2"/>
            <a:endCxn id="45" idx="1"/>
          </p:cNvCxnSpPr>
          <p:nvPr/>
        </p:nvCxnSpPr>
        <p:spPr>
          <a:xfrm rot="5400000" flipV="1">
            <a:off x="8435854" y="1928188"/>
            <a:ext cx="584403" cy="3033210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06916" y="1116541"/>
            <a:ext cx="5789083" cy="4360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grpSp>
        <p:nvGrpSpPr>
          <p:cNvPr id="58" name=""/>
          <p:cNvGrpSpPr/>
          <p:nvPr/>
        </p:nvGrpSpPr>
        <p:grpSpPr>
          <a:xfrm rot="0">
            <a:off x="2082799" y="841375"/>
            <a:ext cx="1902881" cy="588632"/>
            <a:chOff x="2082799" y="841374"/>
            <a:chExt cx="1902881" cy="588632"/>
          </a:xfrm>
          <a:solidFill>
            <a:srgbClr val="bfbfbf"/>
          </a:solidFill>
        </p:grpSpPr>
        <p:sp>
          <p:nvSpPr>
            <p:cNvPr id="56" name="직사각형 55"/>
            <p:cNvSpPr/>
            <p:nvPr/>
          </p:nvSpPr>
          <p:spPr>
            <a:xfrm>
              <a:off x="2082799" y="841374"/>
              <a:ext cx="1902881" cy="58863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57" name="가로 글상자 56"/>
            <p:cNvSpPr txBox="1"/>
            <p:nvPr/>
          </p:nvSpPr>
          <p:spPr>
            <a:xfrm>
              <a:off x="2082800" y="952493"/>
              <a:ext cx="1902881" cy="366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메인 화면</a:t>
              </a:r>
              <a:endParaRPr lang="ko-KR" altLang="en-US"/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6269430" y="1116541"/>
            <a:ext cx="5645287" cy="4360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grpSp>
        <p:nvGrpSpPr>
          <p:cNvPr id="63" name="그룹 62"/>
          <p:cNvGrpSpPr/>
          <p:nvPr/>
        </p:nvGrpSpPr>
        <p:grpSpPr>
          <a:xfrm rot="0">
            <a:off x="8255001" y="841375"/>
            <a:ext cx="1902881" cy="588632"/>
            <a:chOff x="2082799" y="841374"/>
            <a:chExt cx="1902881" cy="588632"/>
          </a:xfrm>
          <a:solidFill>
            <a:srgbClr val="bfbfbf"/>
          </a:solidFill>
        </p:grpSpPr>
        <p:sp>
          <p:nvSpPr>
            <p:cNvPr id="64" name="직사각형 55"/>
            <p:cNvSpPr/>
            <p:nvPr/>
          </p:nvSpPr>
          <p:spPr>
            <a:xfrm>
              <a:off x="2082799" y="841374"/>
              <a:ext cx="1902881" cy="58863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65" name="가로 글상자 56"/>
            <p:cNvSpPr txBox="1"/>
            <p:nvPr/>
          </p:nvSpPr>
          <p:spPr>
            <a:xfrm>
              <a:off x="2082800" y="952493"/>
              <a:ext cx="1902881" cy="366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게임 화면</a:t>
              </a:r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 rot="0">
            <a:off x="6498167" y="4246455"/>
            <a:ext cx="1714497" cy="316655"/>
            <a:chOff x="751414" y="3112344"/>
            <a:chExt cx="1162050" cy="316656"/>
          </a:xfrm>
          <a:solidFill>
            <a:srgbClr val="ffceb0"/>
          </a:solidFill>
        </p:grpSpPr>
        <p:sp>
          <p:nvSpPr>
            <p:cNvPr id="69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70" name="가로 글상자 4"/>
            <p:cNvSpPr txBox="1"/>
            <p:nvPr/>
          </p:nvSpPr>
          <p:spPr>
            <a:xfrm>
              <a:off x="751413" y="3112343"/>
              <a:ext cx="1162050" cy="315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건물 설치 화면</a:t>
              </a:r>
              <a:endParaRPr lang="ko-KR" altLang="en-US" sz="1500"/>
            </a:p>
          </p:txBody>
        </p:sp>
      </p:grpSp>
      <p:cxnSp>
        <p:nvCxnSpPr>
          <p:cNvPr id="71" name="화살표 70"/>
          <p:cNvCxnSpPr/>
          <p:nvPr/>
        </p:nvCxnSpPr>
        <p:spPr>
          <a:xfrm rot="16200000" flipH="1">
            <a:off x="6243232" y="3694552"/>
            <a:ext cx="1091959" cy="10578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 rot="0">
            <a:off x="8443386" y="4246455"/>
            <a:ext cx="1714497" cy="316655"/>
            <a:chOff x="751414" y="3112344"/>
            <a:chExt cx="1162050" cy="316656"/>
          </a:xfrm>
          <a:solidFill>
            <a:srgbClr val="ffceb0"/>
          </a:solidFill>
        </p:grpSpPr>
        <p:sp>
          <p:nvSpPr>
            <p:cNvPr id="74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75" name="가로 글상자 4"/>
            <p:cNvSpPr txBox="1"/>
            <p:nvPr/>
          </p:nvSpPr>
          <p:spPr>
            <a:xfrm>
              <a:off x="751413" y="3112343"/>
              <a:ext cx="1162050" cy="315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건물 상세 화면</a:t>
              </a:r>
              <a:endParaRPr lang="ko-KR" altLang="en-US" sz="1500"/>
            </a:p>
          </p:txBody>
        </p:sp>
      </p:grpSp>
      <p:cxnSp>
        <p:nvCxnSpPr>
          <p:cNvPr id="76" name="화살표 75"/>
          <p:cNvCxnSpPr>
            <a:endCxn id="75" idx="1"/>
          </p:cNvCxnSpPr>
          <p:nvPr/>
        </p:nvCxnSpPr>
        <p:spPr>
          <a:xfrm flipV="1">
            <a:off x="7924800" y="4404358"/>
            <a:ext cx="518584" cy="424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화살표 76"/>
          <p:cNvCxnSpPr/>
          <p:nvPr/>
        </p:nvCxnSpPr>
        <p:spPr>
          <a:xfrm>
            <a:off x="7355416" y="3152591"/>
            <a:ext cx="1485423" cy="1093864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150655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1524000" y="2145820"/>
            <a:ext cx="9144000" cy="23876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메인화면</a:t>
            </a: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UI 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0040459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2.1</a:t>
            </a:r>
            <a:r>
              <a:rPr lang="ko-KR" altLang="en-US"/>
              <a:t> 메인화면 </a:t>
            </a:r>
            <a:r>
              <a:rPr lang="en-US" altLang="ko-KR"/>
              <a:t>UI</a:t>
            </a:r>
            <a:endParaRPr lang="en-US" altLang="ko-KR"/>
          </a:p>
        </p:txBody>
      </p:sp>
      <p:grpSp>
        <p:nvGrpSpPr>
          <p:cNvPr id="23" name=""/>
          <p:cNvGrpSpPr/>
          <p:nvPr/>
        </p:nvGrpSpPr>
        <p:grpSpPr>
          <a:xfrm rot="0">
            <a:off x="534628" y="894120"/>
            <a:ext cx="11255892" cy="5571613"/>
            <a:chOff x="534628" y="894120"/>
            <a:chExt cx="11255892" cy="5571613"/>
          </a:xfrm>
        </p:grpSpPr>
        <p:sp>
          <p:nvSpPr>
            <p:cNvPr id="3" name="직사각형 2"/>
            <p:cNvSpPr/>
            <p:nvPr/>
          </p:nvSpPr>
          <p:spPr>
            <a:xfrm>
              <a:off x="534628" y="894120"/>
              <a:ext cx="5387260" cy="5571613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403259" y="894120"/>
              <a:ext cx="5387260" cy="5571613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cxnSp>
          <p:nvCxnSpPr>
            <p:cNvPr id="5" name="화살표 4"/>
            <p:cNvCxnSpPr/>
            <p:nvPr/>
          </p:nvCxnSpPr>
          <p:spPr>
            <a:xfrm>
              <a:off x="5906525" y="3679927"/>
              <a:ext cx="378949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964790" y="1344765"/>
              <a:ext cx="4537177" cy="93201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프로젝트 제목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가로 글상자 8"/>
            <p:cNvSpPr txBox="1"/>
            <p:nvPr/>
          </p:nvSpPr>
          <p:spPr>
            <a:xfrm>
              <a:off x="1313016" y="4335411"/>
              <a:ext cx="3830484" cy="35850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누르면 시작</a:t>
              </a:r>
              <a:r>
                <a:rPr lang="en-US" altLang="ko-KR"/>
                <a:t>~~</a:t>
              </a:r>
              <a:endParaRPr lang="en-US" altLang="ko-KR"/>
            </a:p>
          </p:txBody>
        </p:sp>
        <p:sp>
          <p:nvSpPr>
            <p:cNvPr id="11" name="가로 글상자 10"/>
            <p:cNvSpPr txBox="1"/>
            <p:nvPr/>
          </p:nvSpPr>
          <p:spPr>
            <a:xfrm>
              <a:off x="1313016" y="5656620"/>
              <a:ext cx="3830484" cy="36127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828301" y="1344765"/>
              <a:ext cx="4537177" cy="93201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프로젝트 제목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>
              <a:off x="6828301" y="2891298"/>
              <a:ext cx="711811" cy="537701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6828301" y="3679927"/>
              <a:ext cx="711811" cy="537701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6828301" y="4514665"/>
              <a:ext cx="711811" cy="537701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화살표 15"/>
            <p:cNvCxnSpPr/>
            <p:nvPr/>
          </p:nvCxnSpPr>
          <p:spPr>
            <a:xfrm>
              <a:off x="7806404" y="3160149"/>
              <a:ext cx="553063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가로 글상자 16"/>
            <p:cNvSpPr txBox="1"/>
            <p:nvPr/>
          </p:nvSpPr>
          <p:spPr>
            <a:xfrm>
              <a:off x="8871564" y="2977975"/>
              <a:ext cx="1833306" cy="36434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게임 시작</a:t>
              </a:r>
              <a:endParaRPr lang="ko-KR" altLang="en-US"/>
            </a:p>
          </p:txBody>
        </p:sp>
        <p:cxnSp>
          <p:nvCxnSpPr>
            <p:cNvPr id="18" name="화살표 17"/>
            <p:cNvCxnSpPr/>
            <p:nvPr/>
          </p:nvCxnSpPr>
          <p:spPr>
            <a:xfrm>
              <a:off x="7806404" y="4035455"/>
              <a:ext cx="553063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가로 글상자 18"/>
            <p:cNvSpPr txBox="1"/>
            <p:nvPr/>
          </p:nvSpPr>
          <p:spPr>
            <a:xfrm>
              <a:off x="8871564" y="3853282"/>
              <a:ext cx="1833306" cy="36438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캐릭터 설정</a:t>
              </a:r>
              <a:endParaRPr lang="ko-KR" altLang="en-US"/>
            </a:p>
          </p:txBody>
        </p:sp>
        <p:cxnSp>
          <p:nvCxnSpPr>
            <p:cNvPr id="20" name="화살표 19"/>
            <p:cNvCxnSpPr/>
            <p:nvPr/>
          </p:nvCxnSpPr>
          <p:spPr>
            <a:xfrm>
              <a:off x="7806404" y="4876093"/>
              <a:ext cx="553063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가로 글상자 20"/>
            <p:cNvSpPr txBox="1"/>
            <p:nvPr/>
          </p:nvSpPr>
          <p:spPr>
            <a:xfrm>
              <a:off x="8871564" y="4693920"/>
              <a:ext cx="1833306" cy="36434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설정</a:t>
              </a:r>
              <a:endParaRPr lang="ko-KR" altLang="en-US"/>
            </a:p>
          </p:txBody>
        </p:sp>
        <p:sp>
          <p:nvSpPr>
            <p:cNvPr id="22" name="가로 글상자 21"/>
            <p:cNvSpPr txBox="1"/>
            <p:nvPr/>
          </p:nvSpPr>
          <p:spPr>
            <a:xfrm>
              <a:off x="8456765" y="5847499"/>
              <a:ext cx="1331452" cy="36161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게임 배경</a:t>
              </a:r>
              <a:endParaRPr lang="ko-KR" altLang="en-US"/>
            </a:p>
          </p:txBody>
        </p:sp>
        <p:sp>
          <p:nvSpPr>
            <p:cNvPr id="24" name="가로 글상자 21"/>
            <p:cNvSpPr txBox="1"/>
            <p:nvPr/>
          </p:nvSpPr>
          <p:spPr>
            <a:xfrm>
              <a:off x="2618861" y="5847499"/>
              <a:ext cx="1331452" cy="36161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게임 배경</a:t>
              </a:r>
              <a:endParaRPr lang="ko-KR" altLang="en-US"/>
            </a:p>
          </p:txBody>
        </p:sp>
      </p:grpSp>
      <p:cxnSp>
        <p:nvCxnSpPr>
          <p:cNvPr id="25" name="선 24"/>
          <p:cNvCxnSpPr/>
          <p:nvPr/>
        </p:nvCxnSpPr>
        <p:spPr>
          <a:xfrm flipV="1">
            <a:off x="6625501" y="3429000"/>
            <a:ext cx="3976950" cy="1047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선 25"/>
          <p:cNvCxnSpPr/>
          <p:nvPr/>
        </p:nvCxnSpPr>
        <p:spPr>
          <a:xfrm>
            <a:off x="6641951" y="3429000"/>
            <a:ext cx="3960500" cy="1047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77233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2.2</a:t>
            </a:r>
            <a:r>
              <a:rPr lang="ko-KR" altLang="en-US"/>
              <a:t>  설정 </a:t>
            </a:r>
            <a:r>
              <a:rPr lang="en-US" altLang="ko-KR"/>
              <a:t>UI</a:t>
            </a:r>
            <a:endParaRPr lang="en-US" altLang="ko-KR"/>
          </a:p>
        </p:txBody>
      </p:sp>
      <p:grpSp>
        <p:nvGrpSpPr>
          <p:cNvPr id="24" name=""/>
          <p:cNvGrpSpPr/>
          <p:nvPr/>
        </p:nvGrpSpPr>
        <p:grpSpPr>
          <a:xfrm rot="0">
            <a:off x="1876321" y="899242"/>
            <a:ext cx="7656048" cy="5284839"/>
            <a:chOff x="1876321" y="899242"/>
            <a:chExt cx="7656048" cy="5284839"/>
          </a:xfrm>
        </p:grpSpPr>
        <p:sp>
          <p:nvSpPr>
            <p:cNvPr id="3" name="직사각형 2"/>
            <p:cNvSpPr/>
            <p:nvPr/>
          </p:nvSpPr>
          <p:spPr>
            <a:xfrm>
              <a:off x="1876321" y="899242"/>
              <a:ext cx="7656049" cy="5284838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245032" y="1375491"/>
              <a:ext cx="5592097" cy="481370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BGM</a:t>
              </a:r>
              <a:r>
                <a:rPr lang="ko-KR" altLang="en-US">
                  <a:solidFill>
                    <a:schemeClr val="tx1"/>
                  </a:solidFill>
                </a:rPr>
                <a:t> 소리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245032" y="2133395"/>
              <a:ext cx="5592097" cy="481370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게임 소리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8656484" y="1375491"/>
              <a:ext cx="583790" cy="48137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>
              <a:off x="8656484" y="2133395"/>
              <a:ext cx="583790" cy="48137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10800000">
              <a:off x="7970274" y="2133395"/>
              <a:ext cx="583790" cy="48137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10800000">
              <a:off x="7970274" y="1375491"/>
              <a:ext cx="583790" cy="48137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가로 글상자 11"/>
            <p:cNvSpPr txBox="1"/>
            <p:nvPr/>
          </p:nvSpPr>
          <p:spPr>
            <a:xfrm>
              <a:off x="7893459" y="1064781"/>
              <a:ext cx="798872" cy="36278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다운</a:t>
              </a:r>
              <a:endParaRPr lang="ko-KR" altLang="en-US"/>
            </a:p>
          </p:txBody>
        </p:sp>
        <p:sp>
          <p:nvSpPr>
            <p:cNvPr id="13" name="가로 글상자 12"/>
            <p:cNvSpPr txBox="1"/>
            <p:nvPr/>
          </p:nvSpPr>
          <p:spPr>
            <a:xfrm>
              <a:off x="8804992" y="1054539"/>
              <a:ext cx="286774" cy="36278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업</a:t>
              </a: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245032" y="3126863"/>
              <a:ext cx="6995242" cy="124951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화면 설정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6413499" y="5359604"/>
              <a:ext cx="839839" cy="68621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이등변 삼각형 15"/>
            <p:cNvSpPr/>
            <p:nvPr/>
          </p:nvSpPr>
          <p:spPr>
            <a:xfrm>
              <a:off x="7483781" y="5359604"/>
              <a:ext cx="839839" cy="68621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8554064" y="5359604"/>
              <a:ext cx="839839" cy="68621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가로 글상자 19"/>
            <p:cNvSpPr txBox="1"/>
            <p:nvPr/>
          </p:nvSpPr>
          <p:spPr>
            <a:xfrm>
              <a:off x="6413499" y="4478799"/>
              <a:ext cx="839839" cy="36752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endParaRPr/>
            </a:p>
          </p:txBody>
        </p:sp>
        <p:sp>
          <p:nvSpPr>
            <p:cNvPr id="21" name="가로 글상자 20"/>
            <p:cNvSpPr txBox="1"/>
            <p:nvPr/>
          </p:nvSpPr>
          <p:spPr>
            <a:xfrm>
              <a:off x="6474951" y="5681631"/>
              <a:ext cx="716936" cy="36418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적용</a:t>
              </a:r>
              <a:endParaRPr lang="ko-KR" altLang="en-US"/>
            </a:p>
          </p:txBody>
        </p:sp>
        <p:sp>
          <p:nvSpPr>
            <p:cNvPr id="22" name="가로 글상자 21"/>
            <p:cNvSpPr txBox="1"/>
            <p:nvPr/>
          </p:nvSpPr>
          <p:spPr>
            <a:xfrm>
              <a:off x="7545233" y="5681631"/>
              <a:ext cx="716936" cy="36483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확인</a:t>
              </a:r>
              <a:endParaRPr lang="ko-KR" altLang="en-US"/>
            </a:p>
          </p:txBody>
        </p:sp>
        <p:sp>
          <p:nvSpPr>
            <p:cNvPr id="23" name="가로 글상자 22"/>
            <p:cNvSpPr txBox="1"/>
            <p:nvPr/>
          </p:nvSpPr>
          <p:spPr>
            <a:xfrm>
              <a:off x="8615516" y="5681631"/>
              <a:ext cx="716936" cy="36483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취소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8865010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2.3</a:t>
            </a:r>
            <a:r>
              <a:rPr lang="ko-KR" altLang="en-US"/>
              <a:t> 게임 시작 </a:t>
            </a:r>
            <a:r>
              <a:rPr lang="en-US" altLang="ko-KR"/>
              <a:t>UI</a:t>
            </a:r>
            <a:endParaRPr lang="en-US" altLang="ko-KR"/>
          </a:p>
        </p:txBody>
      </p:sp>
      <p:grpSp>
        <p:nvGrpSpPr>
          <p:cNvPr id="25" name=""/>
          <p:cNvGrpSpPr/>
          <p:nvPr/>
        </p:nvGrpSpPr>
        <p:grpSpPr>
          <a:xfrm rot="0">
            <a:off x="186403" y="1088717"/>
            <a:ext cx="11872449" cy="5395903"/>
            <a:chOff x="186403" y="1088717"/>
            <a:chExt cx="11872449" cy="5395903"/>
          </a:xfrm>
        </p:grpSpPr>
        <p:grpSp>
          <p:nvGrpSpPr>
            <p:cNvPr id="10" name=""/>
            <p:cNvGrpSpPr/>
            <p:nvPr/>
          </p:nvGrpSpPr>
          <p:grpSpPr>
            <a:xfrm rot="0">
              <a:off x="186403" y="1088717"/>
              <a:ext cx="5704758" cy="4680565"/>
              <a:chOff x="421967" y="658556"/>
              <a:chExt cx="11424998" cy="5960807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421967" y="658556"/>
                <a:ext cx="11348065" cy="5960807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3602088" y="2276781"/>
                <a:ext cx="4987823" cy="1152217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r>
                  <a:rPr lang="ko-KR" altLang="en-US">
                    <a:solidFill>
                      <a:schemeClr val="tx1"/>
                    </a:solidFill>
                  </a:rPr>
                  <a:t>유저 닉네임 작성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이등변 삼각형 4"/>
              <p:cNvSpPr/>
              <p:nvPr/>
            </p:nvSpPr>
            <p:spPr>
              <a:xfrm>
                <a:off x="811160" y="5738556"/>
                <a:ext cx="1085645" cy="696452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가로 글상자 5"/>
              <p:cNvSpPr txBox="1"/>
              <p:nvPr/>
            </p:nvSpPr>
            <p:spPr>
              <a:xfrm>
                <a:off x="764703" y="5214802"/>
                <a:ext cx="1309442" cy="4664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ko-KR" altLang="en-US"/>
                  <a:t>뒤로</a:t>
                </a:r>
                <a:endParaRPr lang="ko-KR" altLang="en-US"/>
              </a:p>
            </p:txBody>
          </p:sp>
          <p:sp>
            <p:nvSpPr>
              <p:cNvPr id="7" name="이등변 삼각형 6"/>
              <p:cNvSpPr/>
              <p:nvPr/>
            </p:nvSpPr>
            <p:spPr>
              <a:xfrm>
                <a:off x="9660193" y="5523475"/>
                <a:ext cx="1515806" cy="911532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가로 글상자 7"/>
              <p:cNvSpPr txBox="1"/>
              <p:nvPr/>
            </p:nvSpPr>
            <p:spPr>
              <a:xfrm>
                <a:off x="9413934" y="5118377"/>
                <a:ext cx="2433031" cy="463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ko-KR" altLang="en-US"/>
                  <a:t>들어가기</a:t>
                </a:r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 rot="0">
              <a:off x="6270112" y="1088717"/>
              <a:ext cx="5788740" cy="4680565"/>
              <a:chOff x="421967" y="658556"/>
              <a:chExt cx="11593190" cy="5960807"/>
            </a:xfrm>
          </p:grpSpPr>
          <p:sp>
            <p:nvSpPr>
              <p:cNvPr id="12" name="직사각형 2"/>
              <p:cNvSpPr/>
              <p:nvPr/>
            </p:nvSpPr>
            <p:spPr>
              <a:xfrm>
                <a:off x="421967" y="658556"/>
                <a:ext cx="11348065" cy="5960807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이등변 삼각형 4"/>
              <p:cNvSpPr/>
              <p:nvPr/>
            </p:nvSpPr>
            <p:spPr>
              <a:xfrm>
                <a:off x="811160" y="5738556"/>
                <a:ext cx="1085645" cy="696452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가로 글상자 5"/>
              <p:cNvSpPr txBox="1"/>
              <p:nvPr/>
            </p:nvSpPr>
            <p:spPr>
              <a:xfrm>
                <a:off x="764703" y="5214802"/>
                <a:ext cx="1309442" cy="4664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ko-KR" altLang="en-US"/>
                  <a:t>뒤로</a:t>
                </a:r>
                <a:endParaRPr lang="ko-KR" altLang="en-US"/>
              </a:p>
            </p:txBody>
          </p:sp>
          <p:sp>
            <p:nvSpPr>
              <p:cNvPr id="16" name="이등변 삼각형 6"/>
              <p:cNvSpPr/>
              <p:nvPr/>
            </p:nvSpPr>
            <p:spPr>
              <a:xfrm>
                <a:off x="9660193" y="5523475"/>
                <a:ext cx="1515806" cy="911532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가로 글상자 7"/>
              <p:cNvSpPr txBox="1"/>
              <p:nvPr/>
            </p:nvSpPr>
            <p:spPr>
              <a:xfrm>
                <a:off x="9147275" y="5118375"/>
                <a:ext cx="2867882" cy="459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ko-KR" altLang="en-US"/>
                  <a:t>방 들어가기</a:t>
                </a:r>
                <a:endParaRPr lang="ko-KR" altLang="en-US"/>
              </a:p>
            </p:txBody>
          </p:sp>
          <p:sp>
            <p:nvSpPr>
              <p:cNvPr id="21" name="이등변 삼각형 6"/>
              <p:cNvSpPr/>
              <p:nvPr/>
            </p:nvSpPr>
            <p:spPr>
              <a:xfrm>
                <a:off x="6411501" y="5523476"/>
                <a:ext cx="1515806" cy="911532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가로 글상자 7"/>
              <p:cNvSpPr txBox="1"/>
              <p:nvPr/>
            </p:nvSpPr>
            <p:spPr>
              <a:xfrm>
                <a:off x="6218561" y="5131418"/>
                <a:ext cx="2867882" cy="4590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ko-KR" altLang="en-US"/>
                  <a:t>방 만들기</a:t>
                </a:r>
                <a:endParaRPr lang="ko-KR" altLang="en-US"/>
              </a:p>
            </p:txBody>
          </p:sp>
        </p:grpSp>
        <p:cxnSp>
          <p:nvCxnSpPr>
            <p:cNvPr id="18" name="화살표 17"/>
            <p:cNvCxnSpPr/>
            <p:nvPr/>
          </p:nvCxnSpPr>
          <p:spPr>
            <a:xfrm>
              <a:off x="5891161" y="3178072"/>
              <a:ext cx="378951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가로 글상자 18"/>
            <p:cNvSpPr txBox="1"/>
            <p:nvPr/>
          </p:nvSpPr>
          <p:spPr>
            <a:xfrm>
              <a:off x="1835354" y="6117508"/>
              <a:ext cx="1925484" cy="36711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입장 전</a:t>
              </a:r>
              <a:endParaRPr lang="ko-KR" altLang="en-US"/>
            </a:p>
          </p:txBody>
        </p:sp>
        <p:sp>
          <p:nvSpPr>
            <p:cNvPr id="20" name="가로 글상자 19"/>
            <p:cNvSpPr txBox="1"/>
            <p:nvPr/>
          </p:nvSpPr>
          <p:spPr>
            <a:xfrm>
              <a:off x="8041967" y="6117508"/>
              <a:ext cx="1925484" cy="36711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입장 후</a:t>
              </a:r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567128" y="1355007"/>
              <a:ext cx="3400322" cy="2560484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생성된 방 표시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223499" y="1355007"/>
              <a:ext cx="1515808" cy="2560484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방 정보</a:t>
              </a:r>
              <a:endParaRPr lang="ko-KR" altLang="en-US">
                <a:solidFill>
                  <a:schemeClr val="tx1"/>
                </a:solidFill>
              </a:endParaRPr>
            </a:p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(</a:t>
              </a:r>
              <a:r>
                <a:rPr lang="ko-KR" altLang="en-US">
                  <a:solidFill>
                    <a:schemeClr val="tx1"/>
                  </a:solidFill>
                </a:rPr>
                <a:t>방에 있는 유저 닉네임</a:t>
              </a:r>
              <a:r>
                <a:rPr lang="en-US" altLang="ko-KR">
                  <a:solidFill>
                    <a:schemeClr val="tx1"/>
                  </a:solidFill>
                </a:rPr>
                <a:t>,</a:t>
              </a:r>
              <a:r>
                <a:rPr lang="ko-KR" altLang="en-US">
                  <a:solidFill>
                    <a:schemeClr val="tx1"/>
                  </a:solidFill>
                </a:rPr>
                <a:t> 프레임 등</a:t>
              </a:r>
              <a:r>
                <a:rPr lang="en-US" altLang="ko-KR">
                  <a:solidFill>
                    <a:schemeClr val="tx1"/>
                  </a:solidFill>
                </a:rPr>
                <a:t>...)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244155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dk1"/>
          </a:solidFill>
        </a:ln>
      </a:spPr>
      <a:bodyPr anchor="ctr"/>
      <a:lstStyle>
        <a:defPPr lvl="0" algn="ctr">
          <a:defRPr lang="ko-KR" altLang="en-US">
            <a:solidFill>
              <a:schemeClr val="tx1"/>
            </a:solidFill>
          </a:defRPr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dk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372</ep:Words>
  <ep:PresentationFormat>화면 슬라이드 쇼(4:3)</ep:PresentationFormat>
  <ep:Paragraphs>101</ep:Paragraphs>
  <ep:Slides>17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한컴오피스</vt:lpstr>
      <vt:lpstr>PROJECT_RE UI 배치  1. Rust &amp; Revolt (R&amp;R)</vt:lpstr>
      <vt:lpstr>슬라이드 2</vt:lpstr>
      <vt:lpstr>목          차</vt:lpstr>
      <vt:lpstr>슬라이드 4</vt:lpstr>
      <vt:lpstr>1.1 화면 플로우 차트</vt:lpstr>
      <vt:lpstr>슬라이드 6</vt:lpstr>
      <vt:lpstr>2.1 메인화면 UI</vt:lpstr>
      <vt:lpstr>2.2  설정 UI</vt:lpstr>
      <vt:lpstr>2.3 게임 시작 UI</vt:lpstr>
      <vt:lpstr>2.4 유저 대기창 UI</vt:lpstr>
      <vt:lpstr>슬라이드 11</vt:lpstr>
      <vt:lpstr>3.1 마을화면 UI</vt:lpstr>
      <vt:lpstr>3.2 건물 상세 UI</vt:lpstr>
      <vt:lpstr>3.3 월드맵 UI</vt:lpstr>
      <vt:lpstr>3.4 건물 설치 화면 UI</vt:lpstr>
      <vt:lpstr>3.5 인벤토리 UI</vt:lpstr>
      <vt:lpstr>3.6 인게임 화면 UI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2024-08-26T14:46:40.969</dcterms:created>
  <dc:creator>MyDreamComputer</dc:creator>
  <cp:lastModifiedBy>MyDreamComputer</cp:lastModifiedBy>
  <dcterms:modified xsi:type="dcterms:W3CDTF">2024-09-21T05:16:41.373</dcterms:modified>
  <cp:revision>314</cp:revision>
  <cp:version>12.0.0.3747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