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73" r:id="rId15"/>
    <p:sldId id="272" r:id="rId16"/>
    <p:sldId id="265" r:id="rId17"/>
    <p:sldId id="274" r:id="rId18"/>
    <p:sldId id="266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41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308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493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7130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30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0" y="0"/>
            <a:ext cx="4165598" cy="40200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 sz="2400" b="1">
          <a:solidFill>
            <a:schemeClr val="tx2"/>
          </a:solidFill>
        </a:defRPr>
      </a:lvl2pPr>
      <a:lvl3pPr rtl="0" eaLnBrk="1" latinLnBrk="1" hangingPunct="1">
        <a:defRPr sz="2400" b="1">
          <a:solidFill>
            <a:schemeClr val="tx2"/>
          </a:solidFill>
        </a:defRPr>
      </a:lvl3pPr>
      <a:lvl4pPr rtl="0" eaLnBrk="1" latinLnBrk="1" hangingPunct="1">
        <a:defRPr sz="2400" b="1">
          <a:solidFill>
            <a:schemeClr val="tx2"/>
          </a:solidFill>
        </a:defRPr>
      </a:lvl4pPr>
      <a:lvl5pPr rtl="0" eaLnBrk="1" latinLnBrk="1" hangingPunct="1">
        <a:defRPr sz="2400" b="1">
          <a:solidFill>
            <a:schemeClr val="tx2"/>
          </a:solidFill>
        </a:defRPr>
      </a:lvl5pPr>
      <a:lvl6pPr rtl="0" eaLnBrk="1" latinLnBrk="1" hangingPunct="1">
        <a:defRPr sz="2400" b="1">
          <a:solidFill>
            <a:schemeClr val="tx2"/>
          </a:solidFill>
        </a:defRPr>
      </a:lvl6pPr>
      <a:lvl7pPr rtl="0" eaLnBrk="1" latinLnBrk="1" hangingPunct="1">
        <a:defRPr sz="2400" b="1">
          <a:solidFill>
            <a:schemeClr val="tx2"/>
          </a:solidFill>
        </a:defRPr>
      </a:lvl7pPr>
      <a:lvl8pPr rtl="0" eaLnBrk="1" latinLnBrk="1" hangingPunct="1">
        <a:defRPr sz="2400" b="1">
          <a:solidFill>
            <a:schemeClr val="tx2"/>
          </a:solidFill>
        </a:defRPr>
      </a:lvl8pPr>
      <a:lvl9pPr rtl="0" eaLnBrk="1" latinLnBrk="1" hangingPunct="1">
        <a:defRPr sz="2400" b="1"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1524000" y="2145820"/>
            <a:ext cx="9144000" cy="2387600"/>
          </a:xfrm>
        </p:spPr>
        <p:txBody>
          <a:bodyPr anchor="ctr"/>
          <a:lstStyle/>
          <a:p>
            <a:pPr lvl="0">
              <a:defRPr/>
            </a:pPr>
            <a:r>
              <a:rPr lang="en-US" altLang="ko-KR" sz="5000"/>
              <a:t>PROJECT_RE UI </a:t>
            </a:r>
            <a:r>
              <a:rPr lang="ko-KR" altLang="en-US" sz="5000"/>
              <a:t>배치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0999083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2.4</a:t>
            </a:r>
            <a:r>
              <a:rPr lang="ko-KR" altLang="en-US"/>
              <a:t> 유저 대기창</a:t>
            </a:r>
            <a:r>
              <a:rPr lang="en-US" altLang="ko-KR"/>
              <a:t> UI</a:t>
            </a:r>
            <a:endParaRPr lang="en-US" altLang="ko-KR"/>
          </a:p>
        </p:txBody>
      </p:sp>
      <p:grpSp>
        <p:nvGrpSpPr>
          <p:cNvPr id="161" name=""/>
          <p:cNvGrpSpPr/>
          <p:nvPr/>
        </p:nvGrpSpPr>
        <p:grpSpPr>
          <a:xfrm rot="0">
            <a:off x="360516" y="822427"/>
            <a:ext cx="11575436" cy="5776452"/>
            <a:chOff x="360516" y="822427"/>
            <a:chExt cx="11575436" cy="5776452"/>
          </a:xfrm>
        </p:grpSpPr>
        <p:sp>
          <p:nvSpPr>
            <p:cNvPr id="3" name="직사각형 2"/>
            <p:cNvSpPr/>
            <p:nvPr/>
          </p:nvSpPr>
          <p:spPr>
            <a:xfrm>
              <a:off x="360516" y="822427"/>
              <a:ext cx="11481211" cy="577645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"/>
            <p:cNvGrpSpPr/>
            <p:nvPr/>
          </p:nvGrpSpPr>
          <p:grpSpPr>
            <a:xfrm rot="0">
              <a:off x="918903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18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19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선 4"/>
                <p:cNvCxnSpPr>
                  <a:stCxn id="19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가로 글상자 64"/>
            <p:cNvSpPr txBox="1"/>
            <p:nvPr/>
          </p:nvSpPr>
          <p:spPr>
            <a:xfrm>
              <a:off x="843931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1</a:t>
              </a:r>
              <a:endParaRPr lang="en-US" altLang="ko-KR"/>
            </a:p>
          </p:txBody>
        </p:sp>
        <p:grpSp>
          <p:nvGrpSpPr>
            <p:cNvPr id="66" name="그룹 65"/>
            <p:cNvGrpSpPr/>
            <p:nvPr/>
          </p:nvGrpSpPr>
          <p:grpSpPr>
            <a:xfrm rot="0">
              <a:off x="2352774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67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6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선 4"/>
                <p:cNvCxnSpPr>
                  <a:stCxn id="6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가로 글상자 74"/>
            <p:cNvSpPr txBox="1"/>
            <p:nvPr/>
          </p:nvSpPr>
          <p:spPr>
            <a:xfrm>
              <a:off x="2277802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2</a:t>
              </a:r>
              <a:endParaRPr lang="en-US" altLang="ko-KR"/>
            </a:p>
          </p:txBody>
        </p:sp>
        <p:grpSp>
          <p:nvGrpSpPr>
            <p:cNvPr id="76" name="그룹 75"/>
            <p:cNvGrpSpPr/>
            <p:nvPr/>
          </p:nvGrpSpPr>
          <p:grpSpPr>
            <a:xfrm rot="0">
              <a:off x="918903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7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7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선 4"/>
                <p:cNvCxnSpPr>
                  <a:stCxn id="7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가로 글상자 84"/>
            <p:cNvSpPr txBox="1"/>
            <p:nvPr/>
          </p:nvSpPr>
          <p:spPr>
            <a:xfrm>
              <a:off x="843931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3</a:t>
              </a:r>
              <a:endParaRPr lang="en-US" altLang="ko-KR"/>
            </a:p>
          </p:txBody>
        </p:sp>
        <p:grpSp>
          <p:nvGrpSpPr>
            <p:cNvPr id="86" name="그룹 85"/>
            <p:cNvGrpSpPr/>
            <p:nvPr/>
          </p:nvGrpSpPr>
          <p:grpSpPr>
            <a:xfrm rot="0">
              <a:off x="2352774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8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8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선 4"/>
                <p:cNvCxnSpPr>
                  <a:stCxn id="8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가로 글상자 94"/>
            <p:cNvSpPr txBox="1"/>
            <p:nvPr/>
          </p:nvSpPr>
          <p:spPr>
            <a:xfrm>
              <a:off x="2277802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4</a:t>
              </a:r>
              <a:endParaRPr lang="en-US" altLang="ko-KR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703098" y="1293556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1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703098" y="1918314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2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03098" y="254307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3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03098" y="3167831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4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703098" y="392061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컴퓨터 </a:t>
              </a:r>
              <a:r>
                <a:rPr lang="en-US" altLang="ko-KR">
                  <a:solidFill>
                    <a:schemeClr val="tx1"/>
                  </a:solidFill>
                </a:rPr>
                <a:t>AI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>
              <a:off x="8676967" y="1293556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>
              <a:off x="8676967" y="1918314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>
              <a:off x="8676967" y="2543073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8676967" y="3204281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0" name="선 129"/>
            <p:cNvCxnSpPr/>
            <p:nvPr/>
          </p:nvCxnSpPr>
          <p:spPr>
            <a:xfrm rot="16200000" flipH="1">
              <a:off x="8456790" y="2497007"/>
              <a:ext cx="2417096" cy="1019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화살표 130"/>
            <p:cNvCxnSpPr/>
            <p:nvPr/>
          </p:nvCxnSpPr>
          <p:spPr>
            <a:xfrm>
              <a:off x="9660240" y="2502105"/>
              <a:ext cx="337938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가로 글상자 131"/>
            <p:cNvSpPr txBox="1"/>
            <p:nvPr/>
          </p:nvSpPr>
          <p:spPr>
            <a:xfrm>
              <a:off x="9998178" y="2223183"/>
              <a:ext cx="1937774" cy="6419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팀 정하기</a:t>
              </a:r>
              <a:endParaRPr lang="ko-KR" altLang="en-US"/>
            </a:p>
            <a:p>
              <a:pPr lvl="0" algn="ctr">
                <a:defRPr/>
              </a:pPr>
              <a:r>
                <a:rPr lang="en-US" altLang="ko-KR"/>
                <a:t>1~4</a:t>
              </a:r>
              <a:r>
                <a:rPr lang="ko-KR" altLang="en-US"/>
                <a:t> 숫자 정하기</a:t>
              </a:r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606322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가로 글상자 133"/>
            <p:cNvSpPr txBox="1"/>
            <p:nvPr/>
          </p:nvSpPr>
          <p:spPr>
            <a:xfrm>
              <a:off x="76711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나가기</a:t>
              </a:r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>
              <a:off x="5170746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가로 글상자 137"/>
            <p:cNvSpPr txBox="1"/>
            <p:nvPr/>
          </p:nvSpPr>
          <p:spPr>
            <a:xfrm>
              <a:off x="521273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준비</a:t>
              </a:r>
              <a:endParaRPr lang="ko-KR" altLang="en-US"/>
            </a:p>
          </p:txBody>
        </p:sp>
        <p:cxnSp>
          <p:nvCxnSpPr>
            <p:cNvPr id="139" name="화살표 138"/>
            <p:cNvCxnSpPr/>
            <p:nvPr/>
          </p:nvCxnSpPr>
          <p:spPr>
            <a:xfrm>
              <a:off x="6495437" y="5979242"/>
              <a:ext cx="624756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이등변 삼각형 139"/>
            <p:cNvSpPr/>
            <p:nvPr/>
          </p:nvSpPr>
          <p:spPr>
            <a:xfrm>
              <a:off x="7239617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가로 글상자 140"/>
            <p:cNvSpPr txBox="1"/>
            <p:nvPr/>
          </p:nvSpPr>
          <p:spPr>
            <a:xfrm>
              <a:off x="7281608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게임시작</a:t>
              </a:r>
              <a:endParaRPr lang="ko-KR" altLang="en-US"/>
            </a:p>
          </p:txBody>
        </p:sp>
        <p:sp>
          <p:nvSpPr>
            <p:cNvPr id="142" name="가로 글상자 141"/>
            <p:cNvSpPr txBox="1"/>
            <p:nvPr/>
          </p:nvSpPr>
          <p:spPr>
            <a:xfrm>
              <a:off x="8676968" y="5492751"/>
              <a:ext cx="2580969" cy="9061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호스트를 제외한 나머지가 전부 준비를 누르면 게임시작 가능</a:t>
              </a:r>
              <a:endParaRPr lang="ko-KR" altLang="en-US"/>
            </a:p>
          </p:txBody>
        </p:sp>
        <p:cxnSp>
          <p:nvCxnSpPr>
            <p:cNvPr id="143" name="선 142"/>
            <p:cNvCxnSpPr/>
            <p:nvPr/>
          </p:nvCxnSpPr>
          <p:spPr>
            <a:xfrm flipV="1">
              <a:off x="4539226" y="1918314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선 143"/>
            <p:cNvCxnSpPr/>
            <p:nvPr/>
          </p:nvCxnSpPr>
          <p:spPr>
            <a:xfrm>
              <a:off x="4594431" y="1918314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선 144"/>
            <p:cNvCxnSpPr/>
            <p:nvPr/>
          </p:nvCxnSpPr>
          <p:spPr>
            <a:xfrm flipV="1">
              <a:off x="4539226" y="2520151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선 145"/>
            <p:cNvCxnSpPr/>
            <p:nvPr/>
          </p:nvCxnSpPr>
          <p:spPr>
            <a:xfrm>
              <a:off x="4594431" y="2520151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선 146"/>
            <p:cNvCxnSpPr/>
            <p:nvPr/>
          </p:nvCxnSpPr>
          <p:spPr>
            <a:xfrm flipV="1">
              <a:off x="4539226" y="3192820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선 147"/>
            <p:cNvCxnSpPr/>
            <p:nvPr/>
          </p:nvCxnSpPr>
          <p:spPr>
            <a:xfrm>
              <a:off x="4594431" y="3192820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왼쪽 중괄호 149"/>
            <p:cNvSpPr/>
            <p:nvPr/>
          </p:nvSpPr>
          <p:spPr>
            <a:xfrm>
              <a:off x="4165598" y="2143032"/>
              <a:ext cx="373628" cy="1285967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dk1"/>
              </a:solidFill>
              <a:headEnd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 lvl="0"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3364883" y="2330721"/>
              <a:ext cx="938652" cy="910590"/>
            </a:xfrm>
            <a:prstGeom prst="rect">
              <a:avLst/>
            </a:prstGeom>
          </p:spPr>
          <p:txBody>
            <a:bodyPr vert="horz" wrap="square" anchor="ctr" anchorCtr="1">
              <a:spAutoFit/>
            </a:bodyPr>
            <a:p>
              <a:pPr lvl="0" algn="ctr">
                <a:defRPr/>
              </a:pPr>
              <a:r>
                <a:rPr lang="ko-KR" altLang="en-US"/>
                <a:t>게임이 완성되고 개발</a:t>
              </a:r>
              <a:endParaRPr lang="ko-KR" altLang="en-US"/>
            </a:p>
          </p:txBody>
        </p:sp>
        <p:grpSp>
          <p:nvGrpSpPr>
            <p:cNvPr id="154" name=""/>
            <p:cNvGrpSpPr/>
            <p:nvPr/>
          </p:nvGrpSpPr>
          <p:grpSpPr>
            <a:xfrm rot="0">
              <a:off x="2200987" y="1367815"/>
              <a:ext cx="1163896" cy="1100998"/>
              <a:chOff x="918903" y="1468877"/>
              <a:chExt cx="3906278" cy="472359"/>
            </a:xfrm>
          </p:grpSpPr>
          <p:cxnSp>
            <p:nvCxnSpPr>
              <p:cNvPr id="152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 rot="0">
              <a:off x="2200987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6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 rot="0">
              <a:off x="767116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9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143866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게임화면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31834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>
              <a:defRPr/>
            </a:pPr>
            <a:r>
              <a:rPr lang="en-US" altLang="ko-KR" sz="2200"/>
              <a:t>3.1</a:t>
            </a:r>
            <a:r>
              <a:rPr lang="ko-KR" altLang="en-US" sz="2200"/>
              <a:t> 마을화면 </a:t>
            </a:r>
            <a:r>
              <a:rPr lang="en-US" altLang="ko-KR" sz="2200"/>
              <a:t>UI</a:t>
            </a:r>
            <a:endParaRPr lang="en-US" altLang="ko-KR" sz="2200"/>
          </a:p>
        </p:txBody>
      </p:sp>
      <p:grpSp>
        <p:nvGrpSpPr>
          <p:cNvPr id="20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3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설치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08178" y="904362"/>
              <a:ext cx="2488790" cy="40455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83660" y="904362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83660" y="1754443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세로 글상자 8"/>
            <p:cNvSpPr txBox="1"/>
            <p:nvPr/>
          </p:nvSpPr>
          <p:spPr>
            <a:xfrm>
              <a:off x="10322968" y="2635250"/>
              <a:ext cx="576499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6080" y="904362"/>
              <a:ext cx="2038145" cy="152860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endParaRPr lang="en-US" altLang="ko-KR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유닛 생성 알림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세로 글상자 8"/>
            <p:cNvSpPr txBox="1"/>
            <p:nvPr/>
          </p:nvSpPr>
          <p:spPr>
            <a:xfrm>
              <a:off x="1327785" y="2635250"/>
              <a:ext cx="575617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 algn="ctr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>
            <a:off x="10243984" y="5451782"/>
            <a:ext cx="1259758" cy="1003709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10243984" y="6095241"/>
            <a:ext cx="1300729" cy="360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건물 짓기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7972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3.2</a:t>
            </a:r>
            <a:r>
              <a:rPr lang="ko-KR" altLang="en-US"/>
              <a:t> 건물 상세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284792" y="0"/>
            <a:ext cx="224790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클릭 시 입장</a:t>
            </a:r>
            <a:endParaRPr lang="ko-KR" altLang="en-US"/>
          </a:p>
        </p:txBody>
      </p:sp>
      <p:sp>
        <p:nvSpPr>
          <p:cNvPr id="6" name="직사각형 2"/>
          <p:cNvSpPr/>
          <p:nvPr/>
        </p:nvSpPr>
        <p:spPr>
          <a:xfrm>
            <a:off x="340032" y="760975"/>
            <a:ext cx="11430001" cy="58686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8741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설치되어 있는 건물 리스트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84224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정보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5671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3.3</a:t>
            </a:r>
            <a:r>
              <a:rPr lang="ko-KR" altLang="en-US"/>
              <a:t> 월드맵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66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6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84327" y="3119182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현재 위치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5491726" y="2266540"/>
              <a:ext cx="440403" cy="6350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46241" y="1160411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산맥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241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갱단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7677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숲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20941" y="358006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78804" y="280936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099711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36524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40072" y="419970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10399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677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27597" y="164690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30319" y="102214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37997" y="226654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23603" y="130379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34006" y="3889887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3"/>
            <p:cNvSpPr/>
            <p:nvPr/>
          </p:nvSpPr>
          <p:spPr>
            <a:xfrm>
              <a:off x="6483626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선 4"/>
            <p:cNvCxnSpPr>
              <a:stCxn id="48" idx="4"/>
            </p:cNvCxnSpPr>
            <p:nvPr/>
          </p:nvCxnSpPr>
          <p:spPr>
            <a:xfrm rot="16200000" flipH="1" flipV="1">
              <a:off x="6488789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선 5"/>
            <p:cNvCxnSpPr/>
            <p:nvPr/>
          </p:nvCxnSpPr>
          <p:spPr>
            <a:xfrm rot="5400000">
              <a:off x="6522732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선 6"/>
            <p:cNvCxnSpPr/>
            <p:nvPr/>
          </p:nvCxnSpPr>
          <p:spPr>
            <a:xfrm>
              <a:off x="6657162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선 7"/>
            <p:cNvCxnSpPr/>
            <p:nvPr/>
          </p:nvCxnSpPr>
          <p:spPr>
            <a:xfrm rot="5400000">
              <a:off x="6522732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선 8"/>
            <p:cNvCxnSpPr/>
            <p:nvPr/>
          </p:nvCxnSpPr>
          <p:spPr>
            <a:xfrm>
              <a:off x="6657162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"/>
            <p:cNvSpPr/>
            <p:nvPr/>
          </p:nvSpPr>
          <p:spPr>
            <a:xfrm>
              <a:off x="6846720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선 4"/>
            <p:cNvCxnSpPr>
              <a:stCxn id="54" idx="4"/>
            </p:cNvCxnSpPr>
            <p:nvPr/>
          </p:nvCxnSpPr>
          <p:spPr>
            <a:xfrm rot="16200000" flipH="1" flipV="1">
              <a:off x="6851882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선 5"/>
            <p:cNvCxnSpPr/>
            <p:nvPr/>
          </p:nvCxnSpPr>
          <p:spPr>
            <a:xfrm rot="5400000">
              <a:off x="6885825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선 6"/>
            <p:cNvCxnSpPr/>
            <p:nvPr/>
          </p:nvCxnSpPr>
          <p:spPr>
            <a:xfrm>
              <a:off x="7020255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선 7"/>
            <p:cNvCxnSpPr/>
            <p:nvPr/>
          </p:nvCxnSpPr>
          <p:spPr>
            <a:xfrm rot="5400000">
              <a:off x="6885825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선 8"/>
            <p:cNvCxnSpPr/>
            <p:nvPr/>
          </p:nvCxnSpPr>
          <p:spPr>
            <a:xfrm>
              <a:off x="7020255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구부러진 연결선 59"/>
            <p:cNvCxnSpPr>
              <a:stCxn id="19" idx="2"/>
              <a:endCxn id="33" idx="1"/>
            </p:cNvCxnSpPr>
            <p:nvPr/>
          </p:nvCxnSpPr>
          <p:spPr>
            <a:xfrm rot="5400000" flipV="1">
              <a:off x="5510930" y="3939816"/>
              <a:ext cx="1789777" cy="1387782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구부러진 연결선 61"/>
            <p:cNvCxnSpPr>
              <a:stCxn id="19" idx="3"/>
              <a:endCxn id="33" idx="0"/>
            </p:cNvCxnSpPr>
            <p:nvPr/>
          </p:nvCxnSpPr>
          <p:spPr>
            <a:xfrm>
              <a:off x="6139528" y="3429001"/>
              <a:ext cx="1387784" cy="1789778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포인트가 5개인 별 64"/>
            <p:cNvSpPr/>
            <p:nvPr/>
          </p:nvSpPr>
          <p:spPr>
            <a:xfrm>
              <a:off x="6657162" y="3580069"/>
              <a:ext cx="358549" cy="30981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가로 글상자 66"/>
          <p:cNvSpPr txBox="1"/>
          <p:nvPr/>
        </p:nvSpPr>
        <p:spPr>
          <a:xfrm>
            <a:off x="8592984" y="402003"/>
            <a:ext cx="3320434" cy="36761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※ 개발과정 중 달라질 수 있음</a:t>
            </a:r>
            <a:endParaRPr lang="ko-KR" altLang="en-US"/>
          </a:p>
        </p:txBody>
      </p:sp>
      <p:sp>
        <p:nvSpPr>
          <p:cNvPr id="68" name="가로 글상자 67"/>
          <p:cNvSpPr txBox="1"/>
          <p:nvPr/>
        </p:nvSpPr>
        <p:spPr>
          <a:xfrm>
            <a:off x="3041646" y="0"/>
            <a:ext cx="254492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월드맵 클릭 시 입장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5888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3.4</a:t>
            </a:r>
            <a:r>
              <a:rPr lang="ko-KR" altLang="en-US"/>
              <a:t> 건물 설치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499873" y="0"/>
            <a:ext cx="3016048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생성 </a:t>
            </a:r>
            <a:r>
              <a:rPr lang="en-US" altLang="ko-KR"/>
              <a:t>UI</a:t>
            </a:r>
            <a:r>
              <a:rPr lang="ko-KR" altLang="en-US"/>
              <a:t> 클릭 시 입장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9064" y="791701"/>
            <a:ext cx="11491451" cy="58174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5368824" y="4642668"/>
            <a:ext cx="6216852" cy="1843549"/>
            <a:chOff x="544870" y="3813072"/>
            <a:chExt cx="11081773" cy="1843549"/>
          </a:xfrm>
        </p:grpSpPr>
        <p:sp>
          <p:nvSpPr>
            <p:cNvPr id="5" name="직사각형 4"/>
            <p:cNvSpPr/>
            <p:nvPr/>
          </p:nvSpPr>
          <p:spPr>
            <a:xfrm>
              <a:off x="544870" y="4273959"/>
              <a:ext cx="11081773" cy="138266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4870" y="3813072"/>
              <a:ext cx="4977580" cy="46088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카테고리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67774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800915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763661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1896803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900516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3033655" y="4949925"/>
              <a:ext cx="655483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3996403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가로 글상자 17"/>
            <p:cNvSpPr txBox="1"/>
            <p:nvPr/>
          </p:nvSpPr>
          <p:spPr>
            <a:xfrm>
              <a:off x="4129544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9" name="가로 글상자 18"/>
            <p:cNvSpPr txBox="1"/>
            <p:nvPr/>
          </p:nvSpPr>
          <p:spPr>
            <a:xfrm>
              <a:off x="6850157" y="4768366"/>
              <a:ext cx="1702619" cy="4684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383660" y="904362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3660" y="1754443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세로 글상자 23"/>
          <p:cNvSpPr txBox="1"/>
          <p:nvPr/>
        </p:nvSpPr>
        <p:spPr>
          <a:xfrm>
            <a:off x="10322968" y="2635250"/>
            <a:ext cx="576499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5" name="직사각형 24"/>
          <p:cNvSpPr/>
          <p:nvPr/>
        </p:nvSpPr>
        <p:spPr>
          <a:xfrm>
            <a:off x="596080" y="904362"/>
            <a:ext cx="2038145" cy="15286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생성 알림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세로 글상자 8"/>
          <p:cNvSpPr txBox="1"/>
          <p:nvPr/>
        </p:nvSpPr>
        <p:spPr>
          <a:xfrm>
            <a:off x="1327785" y="2635250"/>
            <a:ext cx="575617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7" name="직사각형 26"/>
          <p:cNvSpPr/>
          <p:nvPr/>
        </p:nvSpPr>
        <p:spPr>
          <a:xfrm>
            <a:off x="4808178" y="904362"/>
            <a:ext cx="2488790" cy="40455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2235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3.5</a:t>
            </a:r>
            <a:r>
              <a:rPr lang="ko-KR" altLang="en-US"/>
              <a:t> 인벤토리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626806" y="904362"/>
            <a:ext cx="10989597" cy="55613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4790" y="1744201"/>
            <a:ext cx="4649839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74266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캐릭터 모습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90" y="1160411"/>
            <a:ext cx="4649839" cy="58379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 종류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무기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재료 등등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0596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7507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5572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477775" y="2218961"/>
            <a:ext cx="952500" cy="46518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16" name="직사각형 15"/>
          <p:cNvSpPr/>
          <p:nvPr/>
        </p:nvSpPr>
        <p:spPr>
          <a:xfrm>
            <a:off x="7015214" y="238514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521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6585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1408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356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243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6341806" y="4857750"/>
            <a:ext cx="2035584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아이템 장착 여부 파악 </a:t>
            </a:r>
            <a:r>
              <a:rPr lang="en-US" altLang="ko-KR"/>
              <a:t>UI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4129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2864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87082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1901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3580" y="617588"/>
            <a:ext cx="1198306" cy="10651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" name="화살표 4"/>
          <p:cNvCxnSpPr/>
          <p:nvPr/>
        </p:nvCxnSpPr>
        <p:spPr>
          <a:xfrm>
            <a:off x="249083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3904224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구역 표시</a:t>
            </a:r>
            <a:endParaRPr lang="ko-KR" altLang="en-US" sz="2000"/>
          </a:p>
        </p:txBody>
      </p:sp>
      <p:sp>
        <p:nvSpPr>
          <p:cNvPr id="8" name="타원 7"/>
          <p:cNvSpPr/>
          <p:nvPr/>
        </p:nvSpPr>
        <p:spPr>
          <a:xfrm>
            <a:off x="913580" y="2957871"/>
            <a:ext cx="1305846" cy="128024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9" name="화살표 8"/>
          <p:cNvCxnSpPr/>
          <p:nvPr/>
        </p:nvCxnSpPr>
        <p:spPr>
          <a:xfrm>
            <a:off x="2490838" y="3597992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3904223" y="3251282"/>
            <a:ext cx="1741130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객체 생성 및 이동 표시</a:t>
            </a:r>
            <a:endParaRPr lang="ko-KR" altLang="en-US" sz="2000"/>
          </a:p>
        </p:txBody>
      </p:sp>
      <p:sp>
        <p:nvSpPr>
          <p:cNvPr id="11" name="이등변 삼각형 10"/>
          <p:cNvSpPr/>
          <p:nvPr/>
        </p:nvSpPr>
        <p:spPr>
          <a:xfrm>
            <a:off x="913580" y="5339120"/>
            <a:ext cx="1305846" cy="99346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2" name="화살표 11"/>
          <p:cNvCxnSpPr/>
          <p:nvPr/>
        </p:nvCxnSpPr>
        <p:spPr>
          <a:xfrm>
            <a:off x="2490838" y="5835854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3904222" y="5638154"/>
            <a:ext cx="1013953" cy="395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버튼 </a:t>
            </a:r>
            <a:r>
              <a:rPr lang="en-US" altLang="ko-KR" sz="2000"/>
              <a:t>UI</a:t>
            </a:r>
            <a:endParaRPr lang="en-US" altLang="ko-KR" sz="2000"/>
          </a:p>
        </p:txBody>
      </p:sp>
      <p:sp>
        <p:nvSpPr>
          <p:cNvPr id="14" name="순서도: 판단 13"/>
          <p:cNvSpPr/>
          <p:nvPr/>
        </p:nvSpPr>
        <p:spPr>
          <a:xfrm>
            <a:off x="6628579" y="463959"/>
            <a:ext cx="1433871" cy="1372419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5" name="화살표 14"/>
          <p:cNvCxnSpPr/>
          <p:nvPr/>
        </p:nvCxnSpPr>
        <p:spPr>
          <a:xfrm>
            <a:off x="857454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9987933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객체 삭제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176172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목          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040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 구성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7280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화면 플로우 차트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687916" y="3112345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" name="가로 글상자 4"/>
            <p:cNvSpPr txBox="1"/>
            <p:nvPr/>
          </p:nvSpPr>
          <p:spPr>
            <a:xfrm>
              <a:off x="751416" y="3112346"/>
              <a:ext cx="1162050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메인 화면</a:t>
              </a:r>
              <a:endParaRPr lang="ko-KR" altLang="en-US" sz="15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2241550" y="2054012"/>
            <a:ext cx="1162050" cy="316654"/>
            <a:chOff x="751415" y="3112345"/>
            <a:chExt cx="1162050" cy="316654"/>
          </a:xfrm>
          <a:solidFill>
            <a:srgbClr val="9be5c8"/>
          </a:solidFill>
        </p:grpSpPr>
        <p:sp>
          <p:nvSpPr>
            <p:cNvPr id="8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9" name="가로 글상자 4"/>
            <p:cNvSpPr txBox="1"/>
            <p:nvPr/>
          </p:nvSpPr>
          <p:spPr>
            <a:xfrm>
              <a:off x="751415" y="3112345"/>
              <a:ext cx="1162050" cy="315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게임 시작</a:t>
              </a:r>
              <a:endParaRPr lang="ko-KR" altLang="en-US" sz="1500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2241550" y="3112346"/>
            <a:ext cx="1332439" cy="543349"/>
            <a:chOff x="751415" y="3112345"/>
            <a:chExt cx="1162050" cy="543349"/>
          </a:xfrm>
          <a:solidFill>
            <a:srgbClr val="9be5c8"/>
          </a:solidFill>
        </p:grpSpPr>
        <p:sp>
          <p:nvSpPr>
            <p:cNvPr id="1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가로 글상자 4"/>
            <p:cNvSpPr txBox="1"/>
            <p:nvPr/>
          </p:nvSpPr>
          <p:spPr>
            <a:xfrm>
              <a:off x="751415" y="3112346"/>
              <a:ext cx="1162049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설정</a:t>
              </a:r>
              <a:endParaRPr lang="ko-KR" altLang="en-US" sz="1500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241549" y="4245821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1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" name="가로 글상자 4"/>
            <p:cNvSpPr txBox="1"/>
            <p:nvPr/>
          </p:nvSpPr>
          <p:spPr>
            <a:xfrm>
              <a:off x="751415" y="3112345"/>
              <a:ext cx="1162050" cy="317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설          정</a:t>
              </a:r>
              <a:endParaRPr lang="ko-KR" altLang="en-US" sz="1500"/>
            </a:p>
          </p:txBody>
        </p:sp>
      </p:grpSp>
      <p:cxnSp>
        <p:nvCxnSpPr>
          <p:cNvPr id="16" name="화살표 15"/>
          <p:cNvCxnSpPr>
            <a:endCxn id="12" idx="1"/>
          </p:cNvCxnSpPr>
          <p:nvPr/>
        </p:nvCxnSpPr>
        <p:spPr>
          <a:xfrm flipV="1">
            <a:off x="1672167" y="3269720"/>
            <a:ext cx="569383" cy="95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양방향 화살표 17"/>
          <p:cNvCxnSpPr>
            <a:stCxn id="5" idx="0"/>
            <a:endCxn id="9" idx="1"/>
          </p:cNvCxnSpPr>
          <p:nvPr/>
        </p:nvCxnSpPr>
        <p:spPr>
          <a:xfrm rot="5400000" flipH="1" flipV="1">
            <a:off x="1305030" y="2175826"/>
            <a:ext cx="900429" cy="97260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양방향 화살표 18"/>
          <p:cNvCxnSpPr>
            <a:stCxn id="5" idx="2"/>
            <a:endCxn id="15" idx="1"/>
          </p:cNvCxnSpPr>
          <p:nvPr/>
        </p:nvCxnSpPr>
        <p:spPr>
          <a:xfrm rot="5400000" flipV="1">
            <a:off x="1266401" y="3429635"/>
            <a:ext cx="977687" cy="972608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3985681" y="2054013"/>
            <a:ext cx="1426633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2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유저 대기창</a:t>
              </a:r>
              <a:endParaRPr lang="ko-KR" altLang="en-US" sz="1500"/>
            </a:p>
          </p:txBody>
        </p:sp>
      </p:grpSp>
      <p:cxnSp>
        <p:nvCxnSpPr>
          <p:cNvPr id="23" name="화살표 22"/>
          <p:cNvCxnSpPr>
            <a:endCxn id="22" idx="1"/>
          </p:cNvCxnSpPr>
          <p:nvPr/>
        </p:nvCxnSpPr>
        <p:spPr>
          <a:xfrm flipV="1">
            <a:off x="3280833" y="2211916"/>
            <a:ext cx="704845" cy="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>
            <a:stCxn id="22" idx="3"/>
          </p:cNvCxnSpPr>
          <p:nvPr/>
        </p:nvCxnSpPr>
        <p:spPr>
          <a:xfrm>
            <a:off x="5412314" y="2211915"/>
            <a:ext cx="1085853" cy="7628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0">
            <a:off x="4158190" y="3112346"/>
            <a:ext cx="1937809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3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1" name="가로 글상자 4"/>
            <p:cNvSpPr txBox="1"/>
            <p:nvPr/>
          </p:nvSpPr>
          <p:spPr>
            <a:xfrm>
              <a:off x="751411" y="3112340"/>
              <a:ext cx="1162050" cy="314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스킬 설정</a:t>
              </a:r>
              <a:endParaRPr lang="ko-KR" altLang="en-US" sz="1500"/>
            </a:p>
          </p:txBody>
        </p:sp>
      </p:grpSp>
      <p:cxnSp>
        <p:nvCxnSpPr>
          <p:cNvPr id="32" name="화살표 31"/>
          <p:cNvCxnSpPr>
            <a:endCxn id="31" idx="1"/>
          </p:cNvCxnSpPr>
          <p:nvPr/>
        </p:nvCxnSpPr>
        <p:spPr>
          <a:xfrm flipV="1">
            <a:off x="3416297" y="3269719"/>
            <a:ext cx="741888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화살표 39"/>
          <p:cNvCxnSpPr/>
          <p:nvPr/>
        </p:nvCxnSpPr>
        <p:spPr>
          <a:xfrm flipV="1">
            <a:off x="7810502" y="2974776"/>
            <a:ext cx="402162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0">
            <a:off x="6498167" y="2836782"/>
            <a:ext cx="1426633" cy="316654"/>
            <a:chOff x="751414" y="3112344"/>
            <a:chExt cx="1162050" cy="316655"/>
          </a:xfrm>
          <a:solidFill>
            <a:srgbClr val="ffceb0"/>
          </a:solidFill>
        </p:grpSpPr>
        <p:sp>
          <p:nvSpPr>
            <p:cNvPr id="3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5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마을 화면</a:t>
              </a:r>
              <a:endParaRPr lang="ko-KR" altLang="en-US" sz="1500"/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8212664" y="2836769"/>
            <a:ext cx="1670051" cy="317093"/>
            <a:chOff x="751412" y="3112330"/>
            <a:chExt cx="1162050" cy="317093"/>
          </a:xfrm>
          <a:solidFill>
            <a:srgbClr val="ffceb0"/>
          </a:solidFill>
        </p:grpSpPr>
        <p:sp>
          <p:nvSpPr>
            <p:cNvPr id="37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8" name="가로 글상자 4"/>
            <p:cNvSpPr txBox="1"/>
            <p:nvPr/>
          </p:nvSpPr>
          <p:spPr>
            <a:xfrm>
              <a:off x="751412" y="3112330"/>
              <a:ext cx="1162050" cy="317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인게임 화면</a:t>
              </a:r>
              <a:endParaRPr lang="ko-KR" altLang="en-US" sz="15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10244664" y="3578446"/>
            <a:ext cx="1670051" cy="317095"/>
            <a:chOff x="751414" y="3112329"/>
            <a:chExt cx="1162050" cy="317095"/>
          </a:xfrm>
          <a:solidFill>
            <a:srgbClr val="ffceb0"/>
          </a:solidFill>
        </p:grpSpPr>
        <p:sp>
          <p:nvSpPr>
            <p:cNvPr id="4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5" name="가로 글상자 4"/>
            <p:cNvSpPr txBox="1"/>
            <p:nvPr/>
          </p:nvSpPr>
          <p:spPr>
            <a:xfrm>
              <a:off x="751414" y="3112329"/>
              <a:ext cx="1162050" cy="317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인벤토리 화면</a:t>
              </a:r>
              <a:endParaRPr lang="ko-KR" altLang="en-US" sz="1500"/>
            </a:p>
          </p:txBody>
        </p:sp>
      </p:grpSp>
      <p:cxnSp>
        <p:nvCxnSpPr>
          <p:cNvPr id="48" name="화살표 47"/>
          <p:cNvCxnSpPr/>
          <p:nvPr/>
        </p:nvCxnSpPr>
        <p:spPr>
          <a:xfrm>
            <a:off x="9493253" y="3153657"/>
            <a:ext cx="751412" cy="42480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0">
            <a:off x="10244666" y="2054012"/>
            <a:ext cx="1670051" cy="317529"/>
            <a:chOff x="751413" y="3112316"/>
            <a:chExt cx="1162050" cy="317529"/>
          </a:xfrm>
          <a:solidFill>
            <a:srgbClr val="ffceb0"/>
          </a:solidFill>
        </p:grpSpPr>
        <p:sp>
          <p:nvSpPr>
            <p:cNvPr id="5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가로 글상자 4"/>
            <p:cNvSpPr txBox="1"/>
            <p:nvPr/>
          </p:nvSpPr>
          <p:spPr>
            <a:xfrm>
              <a:off x="751413" y="3112316"/>
              <a:ext cx="1162050" cy="31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월드맵 화면</a:t>
              </a:r>
              <a:endParaRPr lang="ko-KR" altLang="en-US" sz="1500"/>
            </a:p>
          </p:txBody>
        </p:sp>
      </p:grpSp>
      <p:cxnSp>
        <p:nvCxnSpPr>
          <p:cNvPr id="52" name="양방향 화살표 51"/>
          <p:cNvCxnSpPr/>
          <p:nvPr/>
        </p:nvCxnSpPr>
        <p:spPr>
          <a:xfrm rot="5400000" flipH="1" flipV="1">
            <a:off x="8416049" y="1008606"/>
            <a:ext cx="624004" cy="303320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flipV="1">
            <a:off x="9493253" y="2370695"/>
            <a:ext cx="751416" cy="4665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양방향 화살표 53"/>
          <p:cNvCxnSpPr>
            <a:stCxn id="35" idx="2"/>
            <a:endCxn id="45" idx="1"/>
          </p:cNvCxnSpPr>
          <p:nvPr/>
        </p:nvCxnSpPr>
        <p:spPr>
          <a:xfrm rot="5400000" flipV="1">
            <a:off x="8435854" y="1928188"/>
            <a:ext cx="584403" cy="303321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16" y="1116541"/>
            <a:ext cx="5789083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58" name=""/>
          <p:cNvGrpSpPr/>
          <p:nvPr/>
        </p:nvGrpSpPr>
        <p:grpSpPr>
          <a:xfrm rot="0">
            <a:off x="2082799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56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7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메인 화면</a:t>
              </a:r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269430" y="1116541"/>
            <a:ext cx="5645287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63" name="그룹 62"/>
          <p:cNvGrpSpPr/>
          <p:nvPr/>
        </p:nvGrpSpPr>
        <p:grpSpPr>
          <a:xfrm rot="0">
            <a:off x="8255001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64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65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 화면</a:t>
              </a: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498167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69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0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설치 화면</a:t>
              </a:r>
              <a:endParaRPr lang="ko-KR" altLang="en-US" sz="1500"/>
            </a:p>
          </p:txBody>
        </p:sp>
      </p:grpSp>
      <p:cxnSp>
        <p:nvCxnSpPr>
          <p:cNvPr id="71" name="화살표 70"/>
          <p:cNvCxnSpPr/>
          <p:nvPr/>
        </p:nvCxnSpPr>
        <p:spPr>
          <a:xfrm rot="16200000" flipH="1">
            <a:off x="6243232" y="3694552"/>
            <a:ext cx="1091959" cy="1057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0">
            <a:off x="8443386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7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5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상세 화면</a:t>
              </a:r>
              <a:endParaRPr lang="ko-KR" altLang="en-US" sz="1500"/>
            </a:p>
          </p:txBody>
        </p:sp>
      </p:grpSp>
      <p:cxnSp>
        <p:nvCxnSpPr>
          <p:cNvPr id="76" name="화살표 75"/>
          <p:cNvCxnSpPr>
            <a:endCxn id="75" idx="1"/>
          </p:cNvCxnSpPr>
          <p:nvPr/>
        </p:nvCxnSpPr>
        <p:spPr>
          <a:xfrm flipV="1">
            <a:off x="7924800" y="4404358"/>
            <a:ext cx="518584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/>
          <p:nvPr/>
        </p:nvCxnSpPr>
        <p:spPr>
          <a:xfrm>
            <a:off x="7355416" y="3152591"/>
            <a:ext cx="1485423" cy="109386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5065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메인화면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UI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0404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메인화면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534628" y="894120"/>
            <a:ext cx="11255892" cy="5571613"/>
            <a:chOff x="534628" y="894120"/>
            <a:chExt cx="11255892" cy="5571613"/>
          </a:xfrm>
        </p:grpSpPr>
        <p:sp>
          <p:nvSpPr>
            <p:cNvPr id="3" name="직사각형 2"/>
            <p:cNvSpPr/>
            <p:nvPr/>
          </p:nvSpPr>
          <p:spPr>
            <a:xfrm>
              <a:off x="534628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03259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5" name="화살표 4"/>
            <p:cNvCxnSpPr/>
            <p:nvPr/>
          </p:nvCxnSpPr>
          <p:spPr>
            <a:xfrm>
              <a:off x="5906525" y="3679927"/>
              <a:ext cx="378949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4790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1313016" y="4335411"/>
              <a:ext cx="3830484" cy="3585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누르면 시작</a:t>
              </a:r>
              <a:r>
                <a:rPr lang="en-US" altLang="ko-KR"/>
                <a:t>~~</a:t>
              </a:r>
              <a:endParaRPr lang="en-US" altLang="ko-KR"/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1313016" y="5656620"/>
              <a:ext cx="3830484" cy="3612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28301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6828301" y="2891298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828301" y="3679927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828301" y="4514665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화살표 15"/>
            <p:cNvCxnSpPr/>
            <p:nvPr/>
          </p:nvCxnSpPr>
          <p:spPr>
            <a:xfrm>
              <a:off x="7806404" y="3160149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가로 글상자 16"/>
            <p:cNvSpPr txBox="1"/>
            <p:nvPr/>
          </p:nvSpPr>
          <p:spPr>
            <a:xfrm>
              <a:off x="8871564" y="2977975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시작</a:t>
              </a:r>
              <a:endParaRPr lang="ko-KR" altLang="en-US"/>
            </a:p>
          </p:txBody>
        </p:sp>
        <p:cxnSp>
          <p:nvCxnSpPr>
            <p:cNvPr id="18" name="화살표 17"/>
            <p:cNvCxnSpPr/>
            <p:nvPr/>
          </p:nvCxnSpPr>
          <p:spPr>
            <a:xfrm>
              <a:off x="7806404" y="4035455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8871564" y="3853282"/>
              <a:ext cx="1833306" cy="3643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캐릭터 설정</a:t>
              </a:r>
              <a:endParaRPr lang="ko-KR" altLang="en-US"/>
            </a:p>
          </p:txBody>
        </p:sp>
        <p:cxnSp>
          <p:nvCxnSpPr>
            <p:cNvPr id="20" name="화살표 19"/>
            <p:cNvCxnSpPr/>
            <p:nvPr/>
          </p:nvCxnSpPr>
          <p:spPr>
            <a:xfrm>
              <a:off x="7806404" y="4876093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가로 글상자 20"/>
            <p:cNvSpPr txBox="1"/>
            <p:nvPr/>
          </p:nvSpPr>
          <p:spPr>
            <a:xfrm>
              <a:off x="8871564" y="4693920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설정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8456765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  <p:sp>
          <p:nvSpPr>
            <p:cNvPr id="24" name="가로 글상자 21"/>
            <p:cNvSpPr txBox="1"/>
            <p:nvPr/>
          </p:nvSpPr>
          <p:spPr>
            <a:xfrm>
              <a:off x="2618861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07723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 설정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4" name=""/>
          <p:cNvGrpSpPr/>
          <p:nvPr/>
        </p:nvGrpSpPr>
        <p:grpSpPr>
          <a:xfrm rot="0">
            <a:off x="1876321" y="899242"/>
            <a:ext cx="7656048" cy="5284839"/>
            <a:chOff x="1876321" y="899242"/>
            <a:chExt cx="7656048" cy="5284839"/>
          </a:xfrm>
        </p:grpSpPr>
        <p:sp>
          <p:nvSpPr>
            <p:cNvPr id="3" name="직사각형 2"/>
            <p:cNvSpPr/>
            <p:nvPr/>
          </p:nvSpPr>
          <p:spPr>
            <a:xfrm>
              <a:off x="1876321" y="899242"/>
              <a:ext cx="7656049" cy="528483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45032" y="1375491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BGM</a:t>
              </a:r>
              <a:r>
                <a:rPr lang="ko-KR" altLang="en-US">
                  <a:solidFill>
                    <a:schemeClr val="tx1"/>
                  </a:solidFill>
                </a:rPr>
                <a:t>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45032" y="2133395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865648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865648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797027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797027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7893459" y="1064781"/>
              <a:ext cx="798872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다운</a:t>
              </a:r>
              <a:endParaRPr lang="ko-KR" altLang="en-US"/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8804992" y="1054539"/>
              <a:ext cx="286774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업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45032" y="3126863"/>
              <a:ext cx="6995242" cy="12495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화면 설정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413499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7483781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54064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6413499" y="4478799"/>
              <a:ext cx="839839" cy="3675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endParaRPr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474951" y="5681631"/>
              <a:ext cx="716936" cy="3641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적용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7545233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확인</a:t>
              </a:r>
              <a:endParaRPr lang="ko-KR" altLang="en-US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8615516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취소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86501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2.3</a:t>
            </a:r>
            <a:r>
              <a:rPr lang="ko-KR" altLang="en-US"/>
              <a:t> 게임 시작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5" name=""/>
          <p:cNvGrpSpPr/>
          <p:nvPr/>
        </p:nvGrpSpPr>
        <p:grpSpPr>
          <a:xfrm rot="0">
            <a:off x="186403" y="1088717"/>
            <a:ext cx="11872449" cy="5395903"/>
            <a:chOff x="186403" y="1088717"/>
            <a:chExt cx="11872449" cy="5395903"/>
          </a:xfrm>
        </p:grpSpPr>
        <p:grpSp>
          <p:nvGrpSpPr>
            <p:cNvPr id="10" name=""/>
            <p:cNvGrpSpPr/>
            <p:nvPr/>
          </p:nvGrpSpPr>
          <p:grpSpPr>
            <a:xfrm rot="0">
              <a:off x="186403" y="1088717"/>
              <a:ext cx="5704758" cy="4680565"/>
              <a:chOff x="421967" y="658556"/>
              <a:chExt cx="11424998" cy="59608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602088" y="2276781"/>
                <a:ext cx="4987823" cy="115221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>
                    <a:solidFill>
                      <a:schemeClr val="tx1"/>
                    </a:solidFill>
                  </a:rPr>
                  <a:t>유저 닉네임 작성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가로 글상자 7"/>
              <p:cNvSpPr txBox="1"/>
              <p:nvPr/>
            </p:nvSpPr>
            <p:spPr>
              <a:xfrm>
                <a:off x="9413934" y="5118377"/>
                <a:ext cx="2433031" cy="4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들어가기</a:t>
                </a: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0">
              <a:off x="6270112" y="1088717"/>
              <a:ext cx="5788740" cy="4680565"/>
              <a:chOff x="421967" y="658556"/>
              <a:chExt cx="11593190" cy="5960807"/>
            </a:xfrm>
          </p:grpSpPr>
          <p:sp>
            <p:nvSpPr>
              <p:cNvPr id="12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16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가로 글상자 7"/>
              <p:cNvSpPr txBox="1"/>
              <p:nvPr/>
            </p:nvSpPr>
            <p:spPr>
              <a:xfrm>
                <a:off x="9147275" y="5118375"/>
                <a:ext cx="2867882" cy="45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들어가기</a:t>
                </a:r>
                <a:endParaRPr lang="ko-KR" altLang="en-US"/>
              </a:p>
            </p:txBody>
          </p:sp>
          <p:sp>
            <p:nvSpPr>
              <p:cNvPr id="21" name="이등변 삼각형 6"/>
              <p:cNvSpPr/>
              <p:nvPr/>
            </p:nvSpPr>
            <p:spPr>
              <a:xfrm>
                <a:off x="6411501" y="5523476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가로 글상자 7"/>
              <p:cNvSpPr txBox="1"/>
              <p:nvPr/>
            </p:nvSpPr>
            <p:spPr>
              <a:xfrm>
                <a:off x="6218561" y="5131418"/>
                <a:ext cx="2867882" cy="459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만들기</a:t>
                </a:r>
                <a:endParaRPr lang="ko-KR" altLang="en-US"/>
              </a:p>
            </p:txBody>
          </p:sp>
        </p:grpSp>
        <p:cxnSp>
          <p:nvCxnSpPr>
            <p:cNvPr id="18" name="화살표 17"/>
            <p:cNvCxnSpPr/>
            <p:nvPr/>
          </p:nvCxnSpPr>
          <p:spPr>
            <a:xfrm>
              <a:off x="5891161" y="3178072"/>
              <a:ext cx="378951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1835354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전</a:t>
              </a: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8041967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후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67128" y="1355007"/>
              <a:ext cx="3400322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생성된 방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23499" y="1355007"/>
              <a:ext cx="1515808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방 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방에 있는 유저 닉네임</a:t>
              </a:r>
              <a:r>
                <a:rPr lang="en-US" altLang="ko-KR">
                  <a:solidFill>
                    <a:schemeClr val="tx1"/>
                  </a:solidFill>
                </a:rPr>
                <a:t>,</a:t>
              </a:r>
              <a:r>
                <a:rPr lang="ko-KR" altLang="en-US">
                  <a:solidFill>
                    <a:schemeClr val="tx1"/>
                  </a:solidFill>
                </a:rPr>
                <a:t> 프레임 등</a:t>
              </a:r>
              <a:r>
                <a:rPr lang="en-US" altLang="ko-KR">
                  <a:solidFill>
                    <a:schemeClr val="tx1"/>
                  </a:solidFill>
                </a:rPr>
                <a:t>...)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15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 anchor="ctr"/>
      <a:lstStyle>
        <a:defPPr lvl="0" algn="ctr">
          <a:defRPr lang="ko-KR" altLang="en-US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333</ep:Words>
  <ep:PresentationFormat>화면 슬라이드 쇼(4:3)</ep:PresentationFormat>
  <ep:Paragraphs>88</ep:Paragraphs>
  <ep:Slides>19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PROJECT_RE UI 배치</vt:lpstr>
      <vt:lpstr>슬라이드 2</vt:lpstr>
      <vt:lpstr>목          차</vt:lpstr>
      <vt:lpstr>슬라이드 4</vt:lpstr>
      <vt:lpstr>1.1 화면 플로우 차트</vt:lpstr>
      <vt:lpstr>슬라이드 6</vt:lpstr>
      <vt:lpstr>2.1 메인화면 UI</vt:lpstr>
      <vt:lpstr>2.2  설정 UI</vt:lpstr>
      <vt:lpstr>2.3 게임 시작 UI</vt:lpstr>
      <vt:lpstr>2.4 유저 대기창 UI</vt:lpstr>
      <vt:lpstr>슬라이드 11</vt:lpstr>
      <vt:lpstr>3.1 마을화면 UI</vt:lpstr>
      <vt:lpstr>3.2 건물 상세 UI</vt:lpstr>
      <vt:lpstr>3.3 월드맵 UI</vt:lpstr>
      <vt:lpstr>3.4 건물 설치 화면 UI</vt:lpstr>
      <vt:lpstr>3.5 인벤토리 UI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2024-08-26T14:46:40.969</dcterms:created>
  <dc:creator>MyDreamComputer</dc:creator>
  <cp:lastModifiedBy>MyDreamComputer</cp:lastModifiedBy>
  <dcterms:modified xsi:type="dcterms:W3CDTF">2024-09-02T15:07:11.181</dcterms:modified>
  <cp:revision>288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