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6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2937-84BA-4DC1-B2D1-FC45B58F4A3C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B187-177E-4B50-B9BB-ADC29ED42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Cloud TF </a:t>
            </a:r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얻은점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문민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  <p:pic>
        <p:nvPicPr>
          <p:cNvPr id="6146" name="Picture 2" descr="ppt template cloudì ëí ì´ë¯¸ì§ ê²ìê²°ê³¼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71700" y="1473627"/>
            <a:ext cx="5400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목적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실행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느낀점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중심의</a:t>
            </a:r>
            <a:endParaRPr lang="en-US" altLang="ko-KR" sz="24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2018 Cloud TF </a:t>
            </a:r>
            <a:r>
              <a:rPr lang="ko-KR" altLang="en-US" sz="32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회고</a:t>
            </a:r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endParaRPr lang="en-US" altLang="ko-KR" sz="3200" spc="-15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pc="-15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15566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3507854"/>
            <a:ext cx="41764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카카오 화면으로 </a:t>
            </a:r>
            <a:r>
              <a:rPr lang="en-US" altLang="ko-KR" dirty="0" smtClean="0"/>
              <a:t>CRUD</a:t>
            </a:r>
            <a:r>
              <a:rPr lang="ko-KR" altLang="en-US" dirty="0"/>
              <a:t>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en-US" altLang="ko-KR" dirty="0" smtClean="0"/>
              <a:t>2. GIT HU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Travelog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얻은점느낀</a:t>
            </a:r>
            <a:r>
              <a:rPr lang="ko-KR" altLang="en-US" dirty="0" smtClean="0"/>
              <a:t> 점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카카오 화면을 접점으로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까지 갔다가 돌아오는 </a:t>
            </a:r>
            <a:r>
              <a:rPr lang="en-US" altLang="ko-KR" sz="2400" dirty="0" smtClean="0"/>
              <a:t>CRUD </a:t>
            </a:r>
            <a:r>
              <a:rPr lang="ko-KR" altLang="en-US" sz="2400" dirty="0" smtClean="0"/>
              <a:t>작업 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얻은점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AWS</a:t>
            </a:r>
            <a:r>
              <a:rPr lang="ko-KR" altLang="en-US" sz="2400" dirty="0" smtClean="0"/>
              <a:t>를 활용해 </a:t>
            </a:r>
            <a:r>
              <a:rPr lang="ko-KR" altLang="en-US" sz="2400" dirty="0" err="1" smtClean="0"/>
              <a:t>자바웹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deploy </a:t>
            </a:r>
            <a:r>
              <a:rPr lang="ko-KR" altLang="en-US" sz="2400" dirty="0" smtClean="0"/>
              <a:t>경험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err="1" smtClean="0"/>
              <a:t>느낀점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기존의 기술</a:t>
            </a:r>
            <a:r>
              <a:rPr lang="en-US" altLang="ko-KR" sz="2400" dirty="0" smtClean="0"/>
              <a:t>STACK</a:t>
            </a:r>
            <a:r>
              <a:rPr lang="ko-KR" altLang="en-US" sz="2400" dirty="0" smtClean="0"/>
              <a:t>인 스프링 </a:t>
            </a:r>
            <a:r>
              <a:rPr lang="en-US" altLang="ko-KR" sz="2400" dirty="0" smtClean="0"/>
              <a:t>+ RDBMS</a:t>
            </a:r>
            <a:r>
              <a:rPr lang="ko-KR" altLang="en-US" sz="2400" dirty="0" smtClean="0"/>
              <a:t>로는 부수적인 작업들이 많이 들어간다고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돌아가는 상태의 템플릿들을 만들어 놔야 되겠다고 느낌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FRONT</a:t>
            </a:r>
            <a:r>
              <a:rPr lang="ko-KR" altLang="en-US" sz="2400" dirty="0" smtClean="0"/>
              <a:t>가 무엇이냐에 따라 </a:t>
            </a:r>
            <a:r>
              <a:rPr lang="en-US" altLang="ko-KR" sz="2400" dirty="0" smtClean="0"/>
              <a:t>BACK</a:t>
            </a:r>
            <a:r>
              <a:rPr lang="ko-KR" altLang="en-US" sz="2400" dirty="0" smtClean="0"/>
              <a:t>단의 설계가 많이 달라짐을 느낌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개인적으로 받을 수 있는 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개수가 </a:t>
            </a:r>
            <a:r>
              <a:rPr lang="ko-KR" altLang="en-US" sz="2400" dirty="0" err="1" smtClean="0"/>
              <a:t>웹화면과</a:t>
            </a:r>
            <a:r>
              <a:rPr lang="ko-KR" altLang="en-US" sz="2400" dirty="0" smtClean="0"/>
              <a:t> 달리 적어서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더 많은 노동이 필요하다는 걸 느낌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하지만 유입이 쉽다는 걸로 모든 걸 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웹으로 들어가는 입구역할이 가장 좋을 듯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-imager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Img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가 들어간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만들때 깔끔한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만들기 위해서는 파일을 저장하고 주소를 따는 일련의 작업이 필요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무료 저장소를 이용한 쉬운 방법이 없을 까 생각하다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생성하는 모듈 고안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얻은점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</a:t>
            </a:r>
            <a:r>
              <a:rPr lang="ko-KR" altLang="en-US" dirty="0" smtClean="0"/>
              <a:t>하게 쓸 수 있는 모듈로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공헌해보는 경험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웹을 짤 때 디자인 패턴이 확연히 다름을 느낌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Travelog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무엇을 </a:t>
            </a:r>
            <a:r>
              <a:rPr lang="ko-KR" altLang="en-US" dirty="0" err="1" smtClean="0"/>
              <a:t>만들것인가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에 집중할 수 있는 시대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r>
              <a:rPr lang="ko-KR" altLang="en-US" dirty="0" smtClean="0"/>
              <a:t>쉽게</a:t>
            </a:r>
            <a:r>
              <a:rPr lang="en-US" altLang="ko-KR" dirty="0" smtClean="0"/>
              <a:t>, </a:t>
            </a:r>
            <a:r>
              <a:rPr lang="ko-KR" altLang="en-US" smtClean="0"/>
              <a:t>빨리 만들 수 있는 기술습득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215</Words>
  <Application>Microsoft Office PowerPoint</Application>
  <PresentationFormat>화면 슬라이드 쇼(16:9)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Cloud TF 회고</vt:lpstr>
      <vt:lpstr>목차 </vt:lpstr>
      <vt:lpstr>카카오로 CRUD 실습</vt:lpstr>
      <vt:lpstr>2. git-imager</vt:lpstr>
      <vt:lpstr>3. Travelog 공유 웹페이지</vt:lpstr>
      <vt:lpstr>느낀점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TF 회고</dc:title>
  <dc:creator>Microsoft</dc:creator>
  <cp:lastModifiedBy>Microsoft</cp:lastModifiedBy>
  <cp:revision>16</cp:revision>
  <dcterms:created xsi:type="dcterms:W3CDTF">2018-12-01T15:54:24Z</dcterms:created>
  <dcterms:modified xsi:type="dcterms:W3CDTF">2018-12-02T03:30:51Z</dcterms:modified>
</cp:coreProperties>
</file>