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7F3"/>
    <a:srgbClr val="A7A247"/>
    <a:srgbClr val="3994F9"/>
    <a:srgbClr val="2B8DF9"/>
    <a:srgbClr val="066EE0"/>
    <a:srgbClr val="1F87F9"/>
    <a:srgbClr val="022448"/>
    <a:srgbClr val="072DEB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8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994F9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Cloud TF </a:t>
            </a:r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얻은점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문민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  <p:pic>
        <p:nvPicPr>
          <p:cNvPr id="6146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71700" y="1473627"/>
            <a:ext cx="5400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목적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실행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느낀점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중심의</a:t>
            </a:r>
            <a:endParaRPr lang="en-US" altLang="ko-KR" sz="24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32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2018 Cloud TF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회고</a:t>
            </a:r>
            <a:endParaRPr lang="en-US" altLang="ko-KR" sz="32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endParaRPr lang="en-US" altLang="ko-KR" sz="32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915566"/>
            <a:ext cx="41764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3507854"/>
            <a:ext cx="41764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71700" y="1626935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화면으로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CRUD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실습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-imager :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github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을 이용한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html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이미지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url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생성 모듈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Travelog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공유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웹페이지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최종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느낀점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9875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차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71700" y="4835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카카오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챗봇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화면으로 </a:t>
            </a:r>
            <a:r>
              <a:rPr lang="en-US" altLang="ko-KR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CRUD</a:t>
            </a:r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실습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1600" y="771550"/>
            <a:ext cx="4104456" cy="4299942"/>
            <a:chOff x="539552" y="339502"/>
            <a:chExt cx="4803997" cy="48039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4198" b="943"/>
            <a:stretch>
              <a:fillRect/>
            </a:stretch>
          </p:blipFill>
          <p:spPr bwMode="auto">
            <a:xfrm>
              <a:off x="1966364" y="1163554"/>
              <a:ext cx="1944216" cy="31931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28" name="Picture 4" descr="phon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9552" y="339502"/>
              <a:ext cx="4803997" cy="4803998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>
            <a:off x="4009790" y="757695"/>
            <a:ext cx="4213838" cy="4371951"/>
            <a:chOff x="3851920" y="771550"/>
            <a:chExt cx="4320480" cy="43204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2963" b="943"/>
            <a:stretch>
              <a:fillRect/>
            </a:stretch>
          </p:blipFill>
          <p:spPr bwMode="auto">
            <a:xfrm>
              <a:off x="5127283" y="1542857"/>
              <a:ext cx="1728192" cy="276510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30" name="Picture 6" descr="phon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1920" y="771550"/>
              <a:ext cx="4320480" cy="432048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>
            <a:grayscl/>
            <a:lum bright="-48000" contrast="37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71700" y="4835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구성</a:t>
            </a:r>
            <a:endParaRPr lang="en-US" altLang="ko-KR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1547664" y="3219822"/>
            <a:ext cx="2736304" cy="1152128"/>
          </a:xfrm>
          <a:prstGeom prst="cube">
            <a:avLst>
              <a:gd name="adj" fmla="val 6589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EC2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1867660" y="3003798"/>
            <a:ext cx="2151856" cy="872480"/>
          </a:xfrm>
          <a:prstGeom prst="cube">
            <a:avLst>
              <a:gd name="adj" fmla="val 658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TOMCAT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2056988" y="2859782"/>
            <a:ext cx="1800200" cy="648072"/>
          </a:xfrm>
          <a:prstGeom prst="cube">
            <a:avLst>
              <a:gd name="adj" fmla="val 658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SPRING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21" name="직선 연결선 20"/>
          <p:cNvCxnSpPr>
            <a:stCxn id="14" idx="0"/>
          </p:cNvCxnSpPr>
          <p:nvPr/>
        </p:nvCxnSpPr>
        <p:spPr>
          <a:xfrm flipV="1">
            <a:off x="3170605" y="1995686"/>
            <a:ext cx="1041355" cy="8640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79912" y="3939902"/>
            <a:ext cx="12241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정육면체 14"/>
          <p:cNvSpPr/>
          <p:nvPr/>
        </p:nvSpPr>
        <p:spPr>
          <a:xfrm>
            <a:off x="4860032" y="3219822"/>
            <a:ext cx="2736304" cy="1152128"/>
          </a:xfrm>
          <a:prstGeom prst="cube">
            <a:avLst>
              <a:gd name="adj" fmla="val 65893"/>
            </a:avLst>
          </a:prstGeom>
          <a:solidFill>
            <a:srgbClr val="077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RDS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180028" y="3003798"/>
            <a:ext cx="2151856" cy="872480"/>
          </a:xfrm>
          <a:prstGeom prst="cube">
            <a:avLst>
              <a:gd name="adj" fmla="val 658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POSTGRES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671900" y="1059582"/>
            <a:ext cx="1800200" cy="1656184"/>
            <a:chOff x="539552" y="339502"/>
            <a:chExt cx="4803997" cy="48039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4198" b="943"/>
            <a:stretch>
              <a:fillRect/>
            </a:stretch>
          </p:blipFill>
          <p:spPr bwMode="auto">
            <a:xfrm>
              <a:off x="1966364" y="1163554"/>
              <a:ext cx="1944216" cy="31931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0" name="Picture 4" descr="phon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9552" y="339502"/>
              <a:ext cx="4803997" cy="48039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카카오 화면을 접점으로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까지 갔다가 돌아오는 </a:t>
            </a:r>
            <a:r>
              <a:rPr lang="en-US" altLang="ko-KR" sz="2400" dirty="0" smtClean="0"/>
              <a:t>CRUD </a:t>
            </a:r>
            <a:r>
              <a:rPr lang="ko-KR" altLang="en-US" sz="2400" dirty="0" smtClean="0"/>
              <a:t>작업 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얻은점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AWS</a:t>
            </a:r>
            <a:r>
              <a:rPr lang="ko-KR" altLang="en-US" sz="2400" dirty="0" smtClean="0"/>
              <a:t>를 활용해 </a:t>
            </a:r>
            <a:r>
              <a:rPr lang="ko-KR" altLang="en-US" sz="2400" dirty="0" err="1" smtClean="0"/>
              <a:t>자바웹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deploy </a:t>
            </a:r>
            <a:r>
              <a:rPr lang="ko-KR" altLang="en-US" sz="2400" dirty="0" smtClean="0"/>
              <a:t>경험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느낀점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기존의 기술</a:t>
            </a:r>
            <a:r>
              <a:rPr lang="en-US" altLang="ko-KR" sz="2400" dirty="0" smtClean="0"/>
              <a:t>STACK</a:t>
            </a:r>
            <a:r>
              <a:rPr lang="ko-KR" altLang="en-US" sz="2400" dirty="0" smtClean="0"/>
              <a:t>인 스프링 </a:t>
            </a:r>
            <a:r>
              <a:rPr lang="en-US" altLang="ko-KR" sz="2400" dirty="0" smtClean="0"/>
              <a:t>+ RDBMS</a:t>
            </a:r>
            <a:r>
              <a:rPr lang="ko-KR" altLang="en-US" sz="2400" dirty="0" smtClean="0"/>
              <a:t>로는 부수적인 작업들이 많이 들어간다고 느낌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돌아가는 상태의 템플릿들을 만들어 놔야 되겠다고 느낌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FRONT</a:t>
            </a:r>
            <a:r>
              <a:rPr lang="ko-KR" altLang="en-US" sz="2400" dirty="0" smtClean="0"/>
              <a:t>가 무엇이냐에 따라 </a:t>
            </a:r>
            <a:r>
              <a:rPr lang="en-US" altLang="ko-KR" sz="2400" dirty="0" smtClean="0"/>
              <a:t>BACK</a:t>
            </a:r>
            <a:r>
              <a:rPr lang="ko-KR" altLang="en-US" sz="2400" dirty="0" smtClean="0"/>
              <a:t>단의 설계가 많이 달라짐을 느낌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개인적으로 받을 수 있는 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개수가 </a:t>
            </a:r>
            <a:r>
              <a:rPr lang="ko-KR" altLang="en-US" sz="2400" dirty="0" err="1" smtClean="0"/>
              <a:t>웹화면과</a:t>
            </a:r>
            <a:r>
              <a:rPr lang="ko-KR" altLang="en-US" sz="2400" dirty="0" smtClean="0"/>
              <a:t> 달리 적어서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더 많은 노동이 필요하다는 걸 느낌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하지만 유입이 쉽다는 걸로 모든 걸 커버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웹으로 들어가는 입구역할이 가장 좋을 듯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-imager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Img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가 들어간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만들때 깔끔한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만들기 위해서는 파일을 저장하고 주소를 따는 일련의 작업이 필요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무료 저장소를 이용한 쉬운 방법이 없을 까 생각하다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생성하는 모듈 고안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얻은점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</a:t>
            </a:r>
            <a:r>
              <a:rPr lang="ko-KR" altLang="en-US" dirty="0" smtClean="0"/>
              <a:t>하게 쓸 수 있는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공헌해보는 경험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웹을 짤 때 디자인 패턴이 확연히 다름을 느낌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Travelog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무엇을 </a:t>
            </a:r>
            <a:r>
              <a:rPr lang="ko-KR" altLang="en-US" dirty="0" err="1" smtClean="0"/>
              <a:t>만들것인가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에 집중할 수 있는 시대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r>
              <a:rPr lang="ko-KR" altLang="en-US" dirty="0" smtClean="0"/>
              <a:t>쉽게</a:t>
            </a:r>
            <a:r>
              <a:rPr lang="en-US" altLang="ko-KR" dirty="0" smtClean="0"/>
              <a:t>, </a:t>
            </a:r>
            <a:r>
              <a:rPr lang="ko-KR" altLang="en-US" smtClean="0"/>
              <a:t>빨리 만들 수 있는 기술습득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230</Words>
  <Application>Microsoft Office PowerPoint</Application>
  <PresentationFormat>화면 슬라이드 쇼(16:9)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Cloud TF 회고</vt:lpstr>
      <vt:lpstr>슬라이드 2</vt:lpstr>
      <vt:lpstr>슬라이드 3</vt:lpstr>
      <vt:lpstr>슬라이드 4</vt:lpstr>
      <vt:lpstr>카카오로 CRUD 실습</vt:lpstr>
      <vt:lpstr>2. git-imager</vt:lpstr>
      <vt:lpstr>3. Travelog 공유 웹페이지</vt:lpstr>
      <vt:lpstr>느낀점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TF 회고</dc:title>
  <dc:creator>Microsoft</dc:creator>
  <cp:lastModifiedBy>Microsoft</cp:lastModifiedBy>
  <cp:revision>35</cp:revision>
  <dcterms:created xsi:type="dcterms:W3CDTF">2018-12-01T15:54:24Z</dcterms:created>
  <dcterms:modified xsi:type="dcterms:W3CDTF">2018-12-02T04:13:29Z</dcterms:modified>
</cp:coreProperties>
</file>