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58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/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683810" y="1619664"/>
            <a:ext cx="1872208" cy="1872208"/>
          </a:xfrm>
          <a:prstGeom prst="rect">
            <a:avLst/>
          </a:prstGeom>
          <a:noFill/>
        </p:spPr>
      </p:pic>
      <p:pic>
        <p:nvPicPr>
          <p:cNvPr id="19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35596" y="1815666"/>
            <a:ext cx="1512168" cy="1512168"/>
          </a:xfrm>
          <a:prstGeom prst="rect">
            <a:avLst/>
          </a:prstGeom>
          <a:noFill/>
        </p:spPr>
      </p:pic>
      <p:pic>
        <p:nvPicPr>
          <p:cNvPr id="20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768244" y="1815666"/>
            <a:ext cx="1440160" cy="1512168"/>
          </a:xfrm>
          <a:prstGeom prst="rect">
            <a:avLst/>
          </a:prstGeom>
          <a:noFill/>
        </p:spPr>
      </p:pic>
      <p:pic>
        <p:nvPicPr>
          <p:cNvPr id="21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08004" y="1527634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컬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사용빈도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0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(JAS)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clone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23728" y="205840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https://github.com/MinSikMoon/just-alert.git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62"/>
          <a:stretch>
            <a:fillRect/>
          </a:stretch>
        </p:blipFill>
        <p:spPr bwMode="auto">
          <a:xfrm>
            <a:off x="1360655" y="2715766"/>
            <a:ext cx="6451705" cy="8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리모트에서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프로젝트 가져가세요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지워보기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55434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프로젝트의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관련된 기록들 다 지우고 싶다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71750"/>
            <a:ext cx="1943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27000"/>
          <a:stretch>
            <a:fillRect/>
          </a:stretch>
        </p:blipFill>
        <p:spPr bwMode="auto">
          <a:xfrm>
            <a:off x="5220072" y="2643758"/>
            <a:ext cx="2133600" cy="77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init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status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버전관리 시작해보기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3024"/>
          <a:stretch>
            <a:fillRect/>
          </a:stretch>
        </p:blipFill>
        <p:spPr bwMode="auto">
          <a:xfrm>
            <a:off x="1982688" y="1851670"/>
            <a:ext cx="5181600" cy="230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add &amp; </a:t>
            </a:r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commit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12756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“don’t-add-this-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file.txt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빼고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커밋해주세요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.”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51670"/>
            <a:ext cx="3198291" cy="226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9090"/>
          <a:stretch>
            <a:fillRect/>
          </a:stretch>
        </p:blipFill>
        <p:spPr bwMode="auto">
          <a:xfrm>
            <a:off x="4283968" y="1851670"/>
            <a:ext cx="4248472" cy="225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절실해졌다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절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해진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1987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8376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–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202</Words>
  <Application>Microsoft Office PowerPoint</Application>
  <PresentationFormat>화면 슬라이드 쇼(16:9)</PresentationFormat>
  <Paragraphs>58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508</cp:revision>
  <dcterms:created xsi:type="dcterms:W3CDTF">2018-10-07T08:14:29Z</dcterms:created>
  <dcterms:modified xsi:type="dcterms:W3CDTF">2018-11-11T12:11:32Z</dcterms:modified>
</cp:coreProperties>
</file>