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FF0D"/>
    <a:srgbClr val="473F3D"/>
    <a:srgbClr val="00FFCC"/>
    <a:srgbClr val="FF6600"/>
    <a:srgbClr val="C9D4DE"/>
    <a:srgbClr val="242424"/>
    <a:srgbClr val="40BCA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1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4DE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871FB-FCC3-4659-BA1C-A89BEC3C9DF3}" type="datetimeFigureOut">
              <a:rPr lang="ko-KR" altLang="en-US" smtClean="0"/>
              <a:pPr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8" name="Picture 14" descr="github logo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1995686"/>
            <a:ext cx="864096" cy="718241"/>
          </a:xfrm>
          <a:prstGeom prst="rect">
            <a:avLst/>
          </a:prstGeom>
          <a:noFill/>
        </p:spPr>
      </p:pic>
      <p:sp>
        <p:nvSpPr>
          <p:cNvPr id="8" name="순서도: 수동 입력 7"/>
          <p:cNvSpPr/>
          <p:nvPr/>
        </p:nvSpPr>
        <p:spPr>
          <a:xfrm rot="5400000" flipH="1">
            <a:off x="368505" y="-263593"/>
            <a:ext cx="5040560" cy="5670686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70" name="Picture 6" descr="File:Git-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834530"/>
            <a:ext cx="2448272" cy="1023370"/>
          </a:xfrm>
          <a:prstGeom prst="rect">
            <a:avLst/>
          </a:prstGeom>
          <a:noFill/>
        </p:spPr>
      </p:pic>
      <p:pic>
        <p:nvPicPr>
          <p:cNvPr id="11276" name="Picture 12" descr="https://upload.wikimedia.org/wikipedia/commons/thumb/3/30/Subversion_logo.svg/2000px-Subversion_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931790"/>
            <a:ext cx="4166097" cy="59786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83568" y="1995686"/>
            <a:ext cx="3528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  </a:t>
            </a:r>
            <a:r>
              <a:rPr lang="ko-KR" altLang="en-US" sz="4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 후기</a:t>
            </a:r>
            <a:endParaRPr lang="ko-KR" altLang="en-US" sz="4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771550"/>
            <a:ext cx="34563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83568" y="4371950"/>
            <a:ext cx="34563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71800" y="307580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         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문민식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99592" y="106485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기능 하나의 개발에 많은 소스들이 수정된다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=&gt;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나만의 소스 버전관리 필요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 </a:t>
            </a:r>
          </a:p>
          <a:p>
            <a:pPr algn="ctr"/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현실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5576" y="1491630"/>
            <a:ext cx="7639522" cy="2736304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순서도: 자기 디스크 25"/>
          <p:cNvSpPr/>
          <p:nvPr/>
        </p:nvSpPr>
        <p:spPr>
          <a:xfrm>
            <a:off x="3851920" y="3363838"/>
            <a:ext cx="1349165" cy="683239"/>
          </a:xfrm>
          <a:prstGeom prst="flowChartMagneticDisk">
            <a:avLst/>
          </a:prstGeom>
          <a:noFill/>
          <a:ln>
            <a:solidFill>
              <a:srgbClr val="24242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개발계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SVN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2" name="Picture 18" descr="programmer icon free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flipH="1">
            <a:off x="6300192" y="2859782"/>
            <a:ext cx="1008112" cy="965924"/>
          </a:xfrm>
          <a:prstGeom prst="rect">
            <a:avLst/>
          </a:prstGeom>
          <a:noFill/>
        </p:spPr>
      </p:pic>
      <p:pic>
        <p:nvPicPr>
          <p:cNvPr id="33" name="Picture 18" descr="programmer icon free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907704" y="2901970"/>
            <a:ext cx="1008112" cy="965924"/>
          </a:xfrm>
          <a:prstGeom prst="rect">
            <a:avLst/>
          </a:prstGeom>
          <a:noFill/>
        </p:spPr>
      </p:pic>
      <p:sp>
        <p:nvSpPr>
          <p:cNvPr id="34" name="대각선 방향의 모서리가 둥근 사각형 33"/>
          <p:cNvSpPr/>
          <p:nvPr/>
        </p:nvSpPr>
        <p:spPr>
          <a:xfrm>
            <a:off x="3707904" y="1707654"/>
            <a:ext cx="1656184" cy="1584176"/>
          </a:xfrm>
          <a:prstGeom prst="round2Diag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a.Java</a:t>
            </a:r>
            <a:endParaRPr lang="en-US" altLang="ko-KR" sz="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b.Java</a:t>
            </a:r>
            <a:endParaRPr lang="en-US" altLang="ko-KR" sz="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c.Java</a:t>
            </a:r>
            <a:endParaRPr lang="en-US" altLang="ko-KR" sz="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a.Js</a:t>
            </a:r>
            <a:endParaRPr lang="en-US" altLang="ko-KR" sz="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b.Js</a:t>
            </a:r>
            <a:endParaRPr lang="en-US" altLang="ko-KR" sz="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a.Xml</a:t>
            </a:r>
            <a:endParaRPr lang="en-US" altLang="ko-KR" sz="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zz.Html</a:t>
            </a:r>
            <a:endParaRPr lang="en-US" altLang="ko-KR" sz="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Abcd.java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Abcd.xml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message : TC1 </a:t>
            </a:r>
            <a:r>
              <a:rPr lang="ko-KR" altLang="en-US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개발 소스관리차원에서 </a:t>
            </a:r>
            <a:r>
              <a:rPr lang="en-US" altLang="ko-KR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커밋합니다</a:t>
            </a:r>
            <a:r>
              <a:rPr lang="en-US" altLang="ko-KR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곧 </a:t>
            </a:r>
            <a:r>
              <a:rPr lang="ko-KR" altLang="en-US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원복하겠습니다</a:t>
            </a:r>
            <a:r>
              <a:rPr lang="en-US" altLang="ko-KR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~</a:t>
            </a:r>
            <a:endParaRPr lang="ko-KR" altLang="en-US" sz="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779912" y="185167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4242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Revision- 1234</a:t>
            </a:r>
            <a:endParaRPr lang="ko-KR" altLang="en-US" sz="4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2483768" y="2355726"/>
            <a:ext cx="1008112" cy="648072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5508104" y="2355726"/>
            <a:ext cx="1152128" cy="576064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형 설명선 43"/>
          <p:cNvSpPr/>
          <p:nvPr/>
        </p:nvSpPr>
        <p:spPr>
          <a:xfrm>
            <a:off x="6012160" y="1707654"/>
            <a:ext cx="2232248" cy="936104"/>
          </a:xfrm>
          <a:prstGeom prst="wedgeEllipseCallout">
            <a:avLst>
              <a:gd name="adj1" fmla="val -2862"/>
              <a:gd name="adj2" fmla="val 6820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나도 </a:t>
            </a:r>
            <a:r>
              <a:rPr lang="en-US" altLang="ko-KR" sz="105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a.java, abcd.xml, b.js </a:t>
            </a:r>
            <a:r>
              <a:rPr lang="ko-KR" altLang="en-US" sz="105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수정해야 되는데 이거 받아야 돼</a:t>
            </a:r>
            <a:r>
              <a:rPr lang="en-US" altLang="ko-KR" sz="105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? </a:t>
            </a:r>
            <a:r>
              <a:rPr lang="ko-KR" altLang="en-US" sz="105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말아야 돼</a:t>
            </a:r>
            <a:r>
              <a:rPr lang="en-US" altLang="ko-KR" sz="105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105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99592" y="1205339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하나의 기능도 여러 방법으로 만들 수 있다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=&gt;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실험용 버전 필요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  </a:t>
            </a:r>
          </a:p>
          <a:p>
            <a:pPr algn="ctr"/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현실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3556" name="Picture 4" descr="jsp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2719814" y="2015708"/>
            <a:ext cx="1872208" cy="1872208"/>
          </a:xfrm>
          <a:prstGeom prst="rect">
            <a:avLst/>
          </a:prstGeom>
          <a:noFill/>
        </p:spPr>
      </p:pic>
      <p:pic>
        <p:nvPicPr>
          <p:cNvPr id="23558" name="Picture 6" descr="js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971600" y="2211710"/>
            <a:ext cx="1512168" cy="1512168"/>
          </a:xfrm>
          <a:prstGeom prst="rect">
            <a:avLst/>
          </a:prstGeom>
          <a:noFill/>
        </p:spPr>
      </p:pic>
      <p:pic>
        <p:nvPicPr>
          <p:cNvPr id="23566" name="Picture 14" descr="sql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6804248" y="2211710"/>
            <a:ext cx="1440160" cy="1512168"/>
          </a:xfrm>
          <a:prstGeom prst="rect">
            <a:avLst/>
          </a:prstGeom>
          <a:noFill/>
        </p:spPr>
      </p:pic>
      <p:pic>
        <p:nvPicPr>
          <p:cNvPr id="23568" name="Picture 16" descr="java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4644008" y="1923678"/>
            <a:ext cx="1944216" cy="2088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55776" y="1742494"/>
            <a:ext cx="4896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돌아가고 싶다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그 때로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이것도 해보고 저것도 해보고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다 해보고 싶다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그 중에서 제일 좋았던 것만 선택할 수 없을까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종합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23728" y="3149555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인생과 비슷하다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1-3. </a:t>
            </a:r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브랜치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save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 없다면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32878" y="1059582"/>
            <a:ext cx="3888432" cy="3096344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4572000" y="1067966"/>
            <a:ext cx="0" cy="3087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4749386" y="1059582"/>
            <a:ext cx="3888432" cy="3096344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2050" name="Picture 2" descr="pokemon blue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35646"/>
            <a:ext cx="3168352" cy="23762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2" name="Picture 4" descr="Exclamation mark png 8bit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2235780" y="2317088"/>
            <a:ext cx="288032" cy="288032"/>
          </a:xfrm>
          <a:prstGeom prst="rect">
            <a:avLst/>
          </a:prstGeom>
          <a:noFill/>
        </p:spPr>
      </p:pic>
      <p:sp>
        <p:nvSpPr>
          <p:cNvPr id="59" name="TextBox 58"/>
          <p:cNvSpPr txBox="1"/>
          <p:nvPr/>
        </p:nvSpPr>
        <p:spPr>
          <a:xfrm>
            <a:off x="1187624" y="120359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게임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직접 걸어서 다시 돌아간다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64088" y="1184434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개발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관련된 파일들을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색출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</a:rPr>
              <a:t>원복한다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b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            = “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발라낸다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”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54" name="AutoShape 6" descr="ì  ê°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0" name="Picture 12" descr="jenga play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1779662"/>
            <a:ext cx="3709753" cy="20882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ㄴ</a:t>
            </a:r>
            <a:endParaRPr lang="ko-KR" altLang="en-US" sz="16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1-3. </a:t>
            </a:r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브랜치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save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 없다면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54" name="AutoShape 6" descr="ì  ê°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7650" name="Picture 2" descr="ê´ë ¨ ì´ë¯¸ì§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851670"/>
            <a:ext cx="3888432" cy="21888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899592" y="1205339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돌아가고자 했던 시점의 상태와 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100%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똑같다고 </a:t>
            </a:r>
            <a:r>
              <a:rPr lang="ko-KR" altLang="en-US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확신가능한가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ㄴ</a:t>
            </a:r>
            <a:endParaRPr lang="ko-KR" altLang="en-US" sz="16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1-3. </a:t>
            </a:r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브랜치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54" name="AutoShape 6" descr="ì  ê°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99592" y="1205339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1. Save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시점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branch, tag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으로 즉시 돌아갈 수 있다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.(checkout)</a:t>
            </a: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779662"/>
            <a:ext cx="4687721" cy="22322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ㄴ</a:t>
            </a:r>
            <a:endParaRPr lang="ko-KR" altLang="en-US" sz="16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1-3. </a:t>
            </a:r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브랜치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54" name="AutoShape 6" descr="ì  ê°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3568" y="120359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버전 별 </a:t>
            </a:r>
            <a:r>
              <a:rPr lang="ko-KR" altLang="en-US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간섭없이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여러가지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실험을 하거나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놀 수 있다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851670"/>
            <a:ext cx="5751849" cy="20893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49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ㄴ</a:t>
            </a:r>
            <a:endParaRPr lang="ko-KR" altLang="en-US" sz="16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1-3. </a:t>
            </a:r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브랜치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54" name="AutoShape 6" descr="ì  ê°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3568" y="120359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다해보고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취향에 맞게 골라 새로운 버전을 만든다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.(</a:t>
            </a:r>
            <a:r>
              <a:rPr lang="ko-KR" altLang="en-US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브랜치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merge)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187624" y="1635646"/>
            <a:ext cx="6912768" cy="2575998"/>
            <a:chOff x="1187624" y="1635646"/>
            <a:chExt cx="6912768" cy="257599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87624" y="1635646"/>
              <a:ext cx="5112568" cy="257599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18" name="직선 연결선 17"/>
            <p:cNvCxnSpPr/>
            <p:nvPr/>
          </p:nvCxnSpPr>
          <p:spPr>
            <a:xfrm>
              <a:off x="1907704" y="2211710"/>
              <a:ext cx="1080120" cy="0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411760" y="2749136"/>
              <a:ext cx="576064" cy="0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V="1">
              <a:off x="2990999" y="2192660"/>
              <a:ext cx="0" cy="576064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2138580" y="3291830"/>
              <a:ext cx="1425308" cy="9526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267744" y="2749100"/>
              <a:ext cx="576064" cy="0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1979712" y="3651870"/>
              <a:ext cx="2160240" cy="9526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1979712" y="3867894"/>
              <a:ext cx="2736304" cy="9526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2987824" y="2499742"/>
              <a:ext cx="576064" cy="0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3563888" y="2499742"/>
              <a:ext cx="0" cy="792088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563888" y="2859782"/>
              <a:ext cx="576064" cy="0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4139952" y="2859782"/>
              <a:ext cx="0" cy="792088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139952" y="3219822"/>
              <a:ext cx="576064" cy="0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4716016" y="3219822"/>
              <a:ext cx="0" cy="648072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V="1">
              <a:off x="4716016" y="3579862"/>
              <a:ext cx="432048" cy="9526"/>
            </a:xfrm>
            <a:prstGeom prst="line">
              <a:avLst/>
            </a:prstGeom>
            <a:ln w="28575">
              <a:solidFill>
                <a:srgbClr val="A3FF0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모서리가 둥근 직사각형 58"/>
            <p:cNvSpPr/>
            <p:nvPr/>
          </p:nvSpPr>
          <p:spPr>
            <a:xfrm>
              <a:off x="5220072" y="3291830"/>
              <a:ext cx="2880320" cy="6480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24242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A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대학선택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미혼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고백해봄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000" dirty="0" err="1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안놀고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 공부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, A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회사 입사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/>
              </a:r>
              <a:br>
                <a:rPr lang="en-US" altLang="ko-KR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</a:br>
              <a:r>
                <a:rPr lang="ko-KR" altLang="en-US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한  인생으로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checkout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endParaRPr lang="ko-KR" altLang="en-US" sz="10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915816" y="2174542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발라내지 말고 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checkout</a:t>
            </a:r>
            <a:endParaRPr lang="en-US" altLang="ko-KR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branch, tag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로 마음껏 놀기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골라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서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merge</a:t>
            </a:r>
            <a:endParaRPr lang="en-US" altLang="ko-KR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1-3. </a:t>
            </a:r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브랜치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1-3. </a:t>
            </a:r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브랜치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9712" y="2355726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인생은 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checkout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할 수 없으니 </a:t>
            </a:r>
            <a:r>
              <a:rPr lang="en-US" altLang="ko-KR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에서라도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…</a:t>
            </a:r>
            <a:endParaRPr lang="en-US" altLang="ko-KR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수동 입력 7"/>
          <p:cNvSpPr/>
          <p:nvPr/>
        </p:nvSpPr>
        <p:spPr>
          <a:xfrm rot="6554357" flipH="1">
            <a:off x="1840868" y="-2026143"/>
            <a:ext cx="6454687" cy="9780924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141962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INDEX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619672" y="1131590"/>
            <a:ext cx="60486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619672" y="4011910"/>
            <a:ext cx="60486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79712" y="1995686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1. GIT  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1-1.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svn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첫 사용 느낌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1-3.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브랜치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2. GIT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원격 저장소 서비스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1-1. SVN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첫 사용 느낌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1800" y="2355726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단순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명확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편하네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539552" y="987574"/>
            <a:ext cx="3456384" cy="2808312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평행 사변형 7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1-1. SVN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첫 사용 느낌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왜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32878" y="1059582"/>
            <a:ext cx="3888432" cy="3096344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21" name="Picture 12" descr="https://upload.wikimedia.org/wikipedia/commons/thumb/3/30/Subversion_logo.svg/2000px-Subversion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347614"/>
            <a:ext cx="2160240" cy="3100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직선 연결선 21"/>
          <p:cNvCxnSpPr/>
          <p:nvPr/>
        </p:nvCxnSpPr>
        <p:spPr>
          <a:xfrm>
            <a:off x="4572000" y="1067966"/>
            <a:ext cx="0" cy="3087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736038" y="1059582"/>
            <a:ext cx="3888432" cy="3096344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20" name="Picture 6" descr="File:Git-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1275606"/>
            <a:ext cx="1080120" cy="45148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0" name="모서리가 둥근 직사각형 29"/>
          <p:cNvSpPr/>
          <p:nvPr/>
        </p:nvSpPr>
        <p:spPr>
          <a:xfrm>
            <a:off x="1835696" y="3435846"/>
            <a:ext cx="1152128" cy="504056"/>
          </a:xfrm>
          <a:prstGeom prst="roundRect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1" name="순서도: 자기 디스크 30"/>
          <p:cNvSpPr/>
          <p:nvPr/>
        </p:nvSpPr>
        <p:spPr>
          <a:xfrm>
            <a:off x="2051720" y="1851670"/>
            <a:ext cx="686710" cy="864096"/>
          </a:xfrm>
          <a:prstGeom prst="flowChartMagneticDisk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원</a:t>
            </a:r>
            <a:r>
              <a: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격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2411760" y="2787774"/>
            <a:ext cx="0" cy="576064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5508104" y="3435846"/>
            <a:ext cx="2664296" cy="504056"/>
          </a:xfrm>
          <a:prstGeom prst="roundRect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0" name="순서도: 자기 디스크 39"/>
          <p:cNvSpPr/>
          <p:nvPr/>
        </p:nvSpPr>
        <p:spPr>
          <a:xfrm>
            <a:off x="6372200" y="1851670"/>
            <a:ext cx="686710" cy="864096"/>
          </a:xfrm>
          <a:prstGeom prst="flowChartMagneticDisk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원</a:t>
            </a:r>
            <a:r>
              <a: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격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6876256" y="2787774"/>
            <a:ext cx="504056" cy="576064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55776" y="293179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commit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36296" y="278777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push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335000" y="3469216"/>
            <a:ext cx="792088" cy="432048"/>
          </a:xfrm>
          <a:prstGeom prst="roundRect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로</a:t>
            </a:r>
            <a:r>
              <a: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컬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6804248" y="3606558"/>
            <a:ext cx="369641" cy="0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660232" y="367048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나눔바른고딕" pitchFamily="50" charset="-127"/>
                <a:ea typeface="나눔바른고딕" pitchFamily="50" charset="-127"/>
              </a:rPr>
              <a:t>commit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88024" y="3579862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바른고딕" pitchFamily="50" charset="-127"/>
                <a:ea typeface="나눔바른고딕" pitchFamily="50" charset="-127"/>
              </a:rPr>
              <a:t>내 컴퓨터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15616" y="3579862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바른고딕" pitchFamily="50" charset="-127"/>
                <a:ea typeface="나눔바른고딕" pitchFamily="50" charset="-127"/>
              </a:rPr>
              <a:t>내 컴퓨터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95736" y="3579862"/>
            <a:ext cx="5040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바른고딕" pitchFamily="50" charset="-127"/>
                <a:ea typeface="나눔바른고딕" pitchFamily="50" charset="-127"/>
              </a:rPr>
              <a:t>상태</a:t>
            </a:r>
            <a:endParaRPr lang="en-US" altLang="ko-KR" sz="11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24128" y="357986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나눔바른고딕" pitchFamily="50" charset="-127"/>
                <a:ea typeface="나눔바른고딕" pitchFamily="50" charset="-127"/>
              </a:rPr>
              <a:t>상</a:t>
            </a:r>
            <a:r>
              <a:rPr lang="ko-KR" altLang="en-US" sz="1100">
                <a:latin typeface="나눔바른고딕" pitchFamily="50" charset="-127"/>
                <a:ea typeface="나눔바른고딕" pitchFamily="50" charset="-127"/>
              </a:rPr>
              <a:t>태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6265416" y="3606558"/>
            <a:ext cx="369641" cy="0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57472" y="3670486"/>
            <a:ext cx="757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바른고딕" pitchFamily="50" charset="-127"/>
                <a:ea typeface="나눔바른고딕" pitchFamily="50" charset="-127"/>
              </a:rPr>
              <a:t>add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539552" y="987574"/>
            <a:ext cx="3456384" cy="2808312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평행 사변형 7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1-1. SVN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첫 사용 느낌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왜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47664" y="1851670"/>
            <a:ext cx="62646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Tx/>
              <a:buChar char="-"/>
            </a:pP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 </a:t>
            </a:r>
            <a:r>
              <a:rPr lang="en-US" altLang="ko-KR" sz="20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svn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사용패턴이 같았음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algn="ctr">
              <a:buFontTx/>
              <a:buChar char="-"/>
            </a:pPr>
            <a:r>
              <a:rPr lang="ko-KR" altLang="en-US" sz="20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브랜치없이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마스터하나만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가지고 개발 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en-US" altLang="ko-KR" sz="20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svn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에서는 원격 저장소 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commit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대한 단계가 단축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=&gt; “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편하네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</a:p>
          <a:p>
            <a:pPr algn="ctr">
              <a:buFontTx/>
              <a:buChar char="-"/>
            </a:pP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회사의 개발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 descr="clien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100000" contrast="100000"/>
          </a:blip>
          <a:srcRect/>
          <a:stretch>
            <a:fillRect/>
          </a:stretch>
        </p:blipFill>
        <p:spPr bwMode="auto">
          <a:xfrm>
            <a:off x="1043608" y="1491630"/>
            <a:ext cx="2160240" cy="2160240"/>
          </a:xfrm>
          <a:prstGeom prst="rect">
            <a:avLst/>
          </a:prstGeom>
          <a:noFill/>
        </p:spPr>
      </p:pic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4354" name="Picture 18" descr="programmer icon free png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lum bright="100000" contrast="100000"/>
          </a:blip>
          <a:srcRect/>
          <a:stretch>
            <a:fillRect/>
          </a:stretch>
        </p:blipFill>
        <p:spPr bwMode="auto">
          <a:xfrm flipH="1">
            <a:off x="5724128" y="1707654"/>
            <a:ext cx="1800200" cy="1724865"/>
          </a:xfrm>
          <a:prstGeom prst="rect">
            <a:avLst/>
          </a:prstGeom>
          <a:noFill/>
        </p:spPr>
      </p:pic>
      <p:cxnSp>
        <p:nvCxnSpPr>
          <p:cNvPr id="19" name="직선 화살표 연결선 18"/>
          <p:cNvCxnSpPr/>
          <p:nvPr/>
        </p:nvCxnSpPr>
        <p:spPr>
          <a:xfrm>
            <a:off x="3563888" y="2211710"/>
            <a:ext cx="1728192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563888" y="2859782"/>
            <a:ext cx="1728192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62592" y="175034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요구사항</a:t>
            </a: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35896" y="299450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개</a:t>
            </a:r>
            <a:r>
              <a:rPr lang="ko-KR" altLang="en-US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0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요구사항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15616" y="1491630"/>
            <a:ext cx="2959002" cy="24482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TC 1 : A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기능 추가</a:t>
            </a:r>
            <a:endParaRPr lang="en-US" altLang="ko-KR" sz="1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TC 2 : B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기능 추가</a:t>
            </a:r>
            <a:endParaRPr lang="en-US" altLang="ko-KR" sz="1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TC 3 : C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기능 추가</a:t>
            </a:r>
            <a:endParaRPr lang="en-US" altLang="ko-KR" sz="1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TC 4 : D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기능 추가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배포일 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: YYYY.MM.DD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907704" y="1275606"/>
            <a:ext cx="1296144" cy="504056"/>
          </a:xfrm>
          <a:prstGeom prst="roundRect">
            <a:avLst/>
          </a:prstGeom>
          <a:solidFill>
            <a:schemeClr val="bg1"/>
          </a:solidFill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PSR-1234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0" y="1923678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Original.version</a:t>
            </a:r>
            <a:endParaRPr lang="en-US" altLang="ko-KR" sz="16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0" y="3067095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Original_TC1_TC2_TC3_TC4.version</a:t>
            </a:r>
          </a:p>
          <a:p>
            <a:pPr algn="ctr"/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6686928" y="2427734"/>
            <a:ext cx="0" cy="50405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99592" y="113159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요구사항이 변한다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=&gt;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이관 직전 버전을 예측할 수 없다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pPr algn="ctr"/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5576" y="1801148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“TC4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는 빼주세요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.”</a:t>
            </a:r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35896" y="2377212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“TC3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빼고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TC5, TC6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도 만들어 주실 수 있을까요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?.”</a:t>
            </a:r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3003798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“TC2</a:t>
            </a:r>
            <a:r>
              <a:rPr lang="ko-KR" altLang="en-US" sz="1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요구사항을 잘못 썼네요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~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수정부탁요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~”</a:t>
            </a:r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79912" y="3601348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“TC5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요구사항 다시 드릴께요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...”</a:t>
            </a:r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현실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21506" name="Picture 2" descr="JACKIE CHAN MEME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 b="4864"/>
          <a:stretch>
            <a:fillRect/>
          </a:stretch>
        </p:blipFill>
        <p:spPr bwMode="auto">
          <a:xfrm>
            <a:off x="2483768" y="1419622"/>
            <a:ext cx="4032448" cy="288032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2411760" y="771550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Original_TC1_TC_??????.version</a:t>
            </a:r>
          </a:p>
          <a:p>
            <a:pPr algn="ctr"/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435</Words>
  <Application>Microsoft Office PowerPoint</Application>
  <PresentationFormat>화면 슬라이드 쇼(16:9)</PresentationFormat>
  <Paragraphs>91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</dc:creator>
  <cp:lastModifiedBy>Microsoft</cp:lastModifiedBy>
  <cp:revision>260</cp:revision>
  <dcterms:created xsi:type="dcterms:W3CDTF">2018-10-07T08:14:29Z</dcterms:created>
  <dcterms:modified xsi:type="dcterms:W3CDTF">2018-10-09T15:33:58Z</dcterms:modified>
</cp:coreProperties>
</file>