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연습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여럿이 쓸 때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 사용빈도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9582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92080" y="1347614"/>
            <a:ext cx="187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Status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Log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Alert!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33</Words>
  <Application>Microsoft Office PowerPoint</Application>
  <PresentationFormat>화면 슬라이드 쇼(16:9)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280</cp:revision>
  <dcterms:created xsi:type="dcterms:W3CDTF">2018-10-07T08:14:29Z</dcterms:created>
  <dcterms:modified xsi:type="dcterms:W3CDTF">2018-10-28T12:32:28Z</dcterms:modified>
</cp:coreProperties>
</file>