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0D"/>
    <a:srgbClr val="473F3D"/>
    <a:srgbClr val="00FFCC"/>
    <a:srgbClr val="FF6600"/>
    <a:srgbClr val="C9D4DE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0648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기능 하나의 개발에 많은 소스들이 수정된다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나만의 소스 버전관리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1491630"/>
            <a:ext cx="7639522" cy="273630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3851920" y="3363838"/>
            <a:ext cx="1349165" cy="683239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개발계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2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6300192" y="2859782"/>
            <a:ext cx="1008112" cy="965924"/>
          </a:xfrm>
          <a:prstGeom prst="rect">
            <a:avLst/>
          </a:prstGeom>
          <a:noFill/>
        </p:spPr>
      </p:pic>
      <p:pic>
        <p:nvPicPr>
          <p:cNvPr id="33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907704" y="2901970"/>
            <a:ext cx="1008112" cy="965924"/>
          </a:xfrm>
          <a:prstGeom prst="rect">
            <a:avLst/>
          </a:prstGeom>
          <a:noFill/>
        </p:spPr>
      </p:pic>
      <p:sp>
        <p:nvSpPr>
          <p:cNvPr id="34" name="대각선 방향의 모서리가 둥근 사각형 33"/>
          <p:cNvSpPr/>
          <p:nvPr/>
        </p:nvSpPr>
        <p:spPr>
          <a:xfrm>
            <a:off x="3707904" y="1707654"/>
            <a:ext cx="1656184" cy="1584176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a.Xml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zz.Html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Abcd.java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Abcd.xml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message : TC1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 소스관리차원에서 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커밋합니다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곧 </a:t>
            </a: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원복하겠습니다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~</a:t>
            </a:r>
            <a:endParaRPr lang="ko-KR" altLang="en-US" sz="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2" y="185167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4242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Revision- 1234</a:t>
            </a:r>
            <a:endParaRPr lang="ko-KR" altLang="en-US" sz="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483768" y="2355726"/>
            <a:ext cx="1008112" cy="648072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508104" y="2355726"/>
            <a:ext cx="1152128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형 설명선 43"/>
          <p:cNvSpPr/>
          <p:nvPr/>
        </p:nvSpPr>
        <p:spPr>
          <a:xfrm>
            <a:off x="6012160" y="1707654"/>
            <a:ext cx="2232248" cy="936104"/>
          </a:xfrm>
          <a:prstGeom prst="wedgeEllipseCallout">
            <a:avLst>
              <a:gd name="adj1" fmla="val -2862"/>
              <a:gd name="adj2" fmla="val 682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나도 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a.java, abcd.xml, b.js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수정해야 되는데 이거 받아야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말아야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20533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하나의 기능도 여러 방법으로 만들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실험용 버전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3556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719814" y="2015708"/>
            <a:ext cx="1872208" cy="1872208"/>
          </a:xfrm>
          <a:prstGeom prst="rect">
            <a:avLst/>
          </a:prstGeom>
          <a:noFill/>
        </p:spPr>
      </p:pic>
      <p:pic>
        <p:nvPicPr>
          <p:cNvPr id="23558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71600" y="2211710"/>
            <a:ext cx="1512168" cy="1512168"/>
          </a:xfrm>
          <a:prstGeom prst="rect">
            <a:avLst/>
          </a:prstGeom>
          <a:noFill/>
        </p:spPr>
      </p:pic>
      <p:pic>
        <p:nvPicPr>
          <p:cNvPr id="23566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804248" y="2211710"/>
            <a:ext cx="1440160" cy="1512168"/>
          </a:xfrm>
          <a:prstGeom prst="rect">
            <a:avLst/>
          </a:prstGeom>
          <a:noFill/>
        </p:spPr>
      </p:pic>
      <p:pic>
        <p:nvPicPr>
          <p:cNvPr id="23568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44008" y="1923678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742494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때로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이것도 해보고 저것도 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 해보고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중에서 제일 좋았던 것만 선택할 수 없을까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종합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314955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인생과 비슷하다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749386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pokemon blu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35646"/>
            <a:ext cx="3168352" cy="2376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 descr="Exclamation mark png 8bi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2235780" y="2317088"/>
            <a:ext cx="288032" cy="288032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1187624" y="12035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게임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직접 걸어서 다시 돌아간다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64088" y="118443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개발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관련된 파일들을 색출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원복한다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        = 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발라낸다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jenga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707654"/>
            <a:ext cx="3500925" cy="2323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돌아가고자 했던 시점의 상태와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100%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똑같다고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확신가능한가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7" name="Picture 2" descr="jenga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707654"/>
            <a:ext cx="3500925" cy="2323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Save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시점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(branch, tag)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으로 즉시 돌아갈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.(checkout)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79662"/>
            <a:ext cx="4687721" cy="223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2035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버전 별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간섭없이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여러가지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실험을 하거나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놀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51670"/>
            <a:ext cx="5751849" cy="2089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2035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취향에 맞게 골라 새로운 버전을 만든다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.(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merge) 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187624" y="1635646"/>
            <a:ext cx="6912768" cy="2575998"/>
            <a:chOff x="1187624" y="1635646"/>
            <a:chExt cx="6912768" cy="25759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635646"/>
              <a:ext cx="5112568" cy="25759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1907704" y="2211710"/>
              <a:ext cx="1080120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411760" y="2749136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2990999" y="2192660"/>
              <a:ext cx="0" cy="576064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2138580" y="3291830"/>
              <a:ext cx="1425308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267744" y="2749100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979712" y="3651870"/>
              <a:ext cx="2160240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1979712" y="3867894"/>
              <a:ext cx="2736304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987824" y="249974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563888" y="2499742"/>
              <a:ext cx="0" cy="792088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563888" y="285978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4139952" y="2859782"/>
              <a:ext cx="0" cy="792088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139952" y="321982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716016" y="3219822"/>
              <a:ext cx="0" cy="648072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4716016" y="3579862"/>
              <a:ext cx="432048" cy="9526"/>
            </a:xfrm>
            <a:prstGeom prst="line">
              <a:avLst/>
            </a:prstGeom>
            <a:ln w="28575">
              <a:solidFill>
                <a:srgbClr val="A3FF0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5220072" y="3291830"/>
              <a:ext cx="2880320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A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대학선택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미혼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고백해봄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안놀고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공부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A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회사 입사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한  인생으로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checkout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ko-KR" altLang="en-US" sz="10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15816" y="2174542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발라내지 말고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branch, tag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로 마음껏 놀기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골라서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9712" y="235572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인생은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할 수 없으니 </a:t>
            </a:r>
            <a:r>
              <a:rPr lang="en-US" altLang="ko-KR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에서라도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1851670"/>
            <a:ext cx="6264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사용패턴이 같았음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buFontTx/>
              <a:buChar char="-"/>
            </a:pP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브랜치없이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마스터하나만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가지고 개발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에서는 원격 저장소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단계가 단축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algn="ctr">
              <a:buFontTx/>
              <a:buChar char="-"/>
            </a:pP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회사의 개발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lien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100000" contrast="100000"/>
          </a:blip>
          <a:srcRect/>
          <a:stretch>
            <a:fillRect/>
          </a:stretch>
        </p:blipFill>
        <p:spPr bwMode="auto">
          <a:xfrm>
            <a:off x="1043608" y="1491630"/>
            <a:ext cx="2160240" cy="2160240"/>
          </a:xfrm>
          <a:prstGeom prst="rect">
            <a:avLst/>
          </a:prstGeom>
          <a:noFill/>
        </p:spPr>
      </p:pic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54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</a:blip>
          <a:srcRect/>
          <a:stretch>
            <a:fillRect/>
          </a:stretch>
        </p:blipFill>
        <p:spPr bwMode="auto">
          <a:xfrm flipH="1">
            <a:off x="5724128" y="1707654"/>
            <a:ext cx="1800200" cy="1724865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>
            <a:off x="3563888" y="2211710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63888" y="2859782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2592" y="17503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945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15616" y="1491630"/>
            <a:ext cx="2959002" cy="2448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1 : A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2 : B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3 : C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4 : D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배포일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YYYY.MM.DD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7704" y="1275606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PSR-1234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92367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Original.version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06709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Original_TC1_TC2_TC3_TC4.version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86928" y="2427734"/>
            <a:ext cx="0" cy="504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1315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요구사항이 변한다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이관 직전 버전을 예측할 수 없다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80114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“TC4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빼주세요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237721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“TC3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빼고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TC5, TC6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도 만들어 주실 수 있을까요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300379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“TC2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요구사항을 잘못 썼네요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수정부탁요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360134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요구사항 다시 드릴께요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...”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1506" name="Picture 2" descr="JACKIE CHAN MEM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b="4864"/>
          <a:stretch>
            <a:fillRect/>
          </a:stretch>
        </p:blipFill>
        <p:spPr bwMode="auto">
          <a:xfrm>
            <a:off x="2483768" y="1419622"/>
            <a:ext cx="4032448" cy="28803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1760" y="77155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Original_TC1_TC_??????.version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435</Words>
  <Application>Microsoft Office PowerPoint</Application>
  <PresentationFormat>화면 슬라이드 쇼(16:9)</PresentationFormat>
  <Paragraphs>91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265</cp:revision>
  <dcterms:created xsi:type="dcterms:W3CDTF">2018-10-07T08:14:29Z</dcterms:created>
  <dcterms:modified xsi:type="dcterms:W3CDTF">2018-10-09T15:53:45Z</dcterms:modified>
</cp:coreProperties>
</file>