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1" r:id="rId6"/>
    <p:sldId id="262" r:id="rId7"/>
    <p:sldId id="263" r:id="rId8"/>
    <p:sldId id="266" r:id="rId9"/>
    <p:sldId id="264" r:id="rId10"/>
    <p:sldId id="267" r:id="rId11"/>
    <p:sldId id="269" r:id="rId12"/>
    <p:sldId id="25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F3D"/>
    <a:srgbClr val="C9D4DE"/>
    <a:srgbClr val="A3FF0D"/>
    <a:srgbClr val="00FFCC"/>
    <a:srgbClr val="FF6600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6358" y="2053704"/>
            <a:ext cx="736082" cy="611835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692541" y="-587629"/>
            <a:ext cx="5040560" cy="6318758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95686"/>
            <a:ext cx="1656184" cy="69228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9855" y="2955282"/>
            <a:ext cx="2818242" cy="4044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185167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상황중심의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4400" dirty="0" err="1" smtClean="0">
                <a:solidFill>
                  <a:schemeClr val="bg1"/>
                </a:solidFill>
                <a:latin typeface="Georgia" pitchFamily="18" charset="0"/>
                <a:ea typeface="HY동녘M" pitchFamily="18" charset="-127"/>
              </a:rPr>
              <a:t>git</a:t>
            </a:r>
            <a:endParaRPr lang="ko-KR" altLang="en-US" sz="4000" dirty="0">
              <a:solidFill>
                <a:schemeClr val="bg1"/>
              </a:solidFill>
              <a:latin typeface="Georgia" pitchFamily="18" charset="0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037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 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4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하나의 기능도 여러 방법으로 개발가능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683810" y="1619664"/>
            <a:ext cx="1872208" cy="1872208"/>
          </a:xfrm>
          <a:prstGeom prst="rect">
            <a:avLst/>
          </a:prstGeom>
          <a:noFill/>
        </p:spPr>
      </p:pic>
      <p:pic>
        <p:nvPicPr>
          <p:cNvPr id="19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35596" y="1815666"/>
            <a:ext cx="1512168" cy="1512168"/>
          </a:xfrm>
          <a:prstGeom prst="rect">
            <a:avLst/>
          </a:prstGeom>
          <a:noFill/>
        </p:spPr>
      </p:pic>
      <p:pic>
        <p:nvPicPr>
          <p:cNvPr id="20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768244" y="1815666"/>
            <a:ext cx="1440160" cy="1512168"/>
          </a:xfrm>
          <a:prstGeom prst="rect">
            <a:avLst/>
          </a:prstGeom>
          <a:noFill/>
        </p:spPr>
      </p:pic>
      <p:pic>
        <p:nvPicPr>
          <p:cNvPr id="21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08004" y="1527634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7624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컬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사용빈도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31590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준비물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: just-alert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(JAS)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0704" t="2976" r="11690" b="46426"/>
          <a:stretch>
            <a:fillRect/>
          </a:stretch>
        </p:blipFill>
        <p:spPr bwMode="auto">
          <a:xfrm>
            <a:off x="1619672" y="2355726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55776" y="1275606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alert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기능 밖에 없는 시스템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으로 요구사항에 대응해 나가자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266" t="5362" r="2032" b="8852"/>
          <a:stretch>
            <a:fillRect/>
          </a:stretch>
        </p:blipFill>
        <p:spPr bwMode="auto">
          <a:xfrm>
            <a:off x="4283968" y="3147814"/>
            <a:ext cx="3600400" cy="9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clone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3728" y="205840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https://github.com/MinSikMoon/just-alert.git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62"/>
          <a:stretch>
            <a:fillRect/>
          </a:stretch>
        </p:blipFill>
        <p:spPr bwMode="auto">
          <a:xfrm>
            <a:off x="1360655" y="2715766"/>
            <a:ext cx="6451705" cy="8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리모트에서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프로젝트 가져가세요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지워보기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프로젝트의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관련된 기록들 다 지우고 싶다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571750"/>
            <a:ext cx="1943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27000"/>
          <a:stretch>
            <a:fillRect/>
          </a:stretch>
        </p:blipFill>
        <p:spPr bwMode="auto">
          <a:xfrm>
            <a:off x="5220072" y="2643758"/>
            <a:ext cx="2133600" cy="77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init &amp;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status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756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버전관리 시작해보기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3024"/>
          <a:stretch>
            <a:fillRect/>
          </a:stretch>
        </p:blipFill>
        <p:spPr bwMode="auto">
          <a:xfrm>
            <a:off x="1982688" y="1851670"/>
            <a:ext cx="5181600" cy="230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add &amp;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commit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756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“don’t-add-this-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file.txt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빼고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커밋해주세요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51670"/>
            <a:ext cx="3198291" cy="226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r="9090"/>
          <a:stretch>
            <a:fillRect/>
          </a:stretch>
        </p:blipFill>
        <p:spPr bwMode="auto">
          <a:xfrm>
            <a:off x="4283968" y="1851670"/>
            <a:ext cx="4248472" cy="225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gitignore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69836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“don’t-add-this-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file.txt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은 신경안쓰게 해주세요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71750"/>
            <a:ext cx="2724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99742"/>
            <a:ext cx="3495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요구사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항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3808" y="1851670"/>
            <a:ext cx="3384376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 : “1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 : “2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 : “3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위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alert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는 순서대로 나오게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INDEX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 상황중심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원격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branch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756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요구사항 별로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branch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만들어보자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851670"/>
            <a:ext cx="3168352" cy="226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checkout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7704" y="127560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첫번째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요구사항 개발하러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req1/dev1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브랜치로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이동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09564"/>
            <a:ext cx="3810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363838"/>
            <a:ext cx="5124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기능 개발하고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commit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75806"/>
            <a:ext cx="2779106" cy="79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7614"/>
            <a:ext cx="248560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139702"/>
            <a:ext cx="40957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각 기능별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브랜치로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checkout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후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개발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&amp; commit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059582"/>
            <a:ext cx="1152128" cy="74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059582"/>
            <a:ext cx="2376264" cy="73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139702"/>
            <a:ext cx="2376264" cy="70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923678"/>
            <a:ext cx="1584176" cy="9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3147814"/>
            <a:ext cx="2592288" cy="90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절실해졌다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첫 사용 느낌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2211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편하네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32878" y="1059583"/>
            <a:ext cx="8091592" cy="3096344"/>
            <a:chOff x="532878" y="1059583"/>
            <a:chExt cx="8091592" cy="3096344"/>
          </a:xfrm>
        </p:grpSpPr>
        <p:sp>
          <p:nvSpPr>
            <p:cNvPr id="13" name="직사각형 12"/>
            <p:cNvSpPr/>
            <p:nvPr/>
          </p:nvSpPr>
          <p:spPr>
            <a:xfrm>
              <a:off x="53287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2" descr="https://upload.wikimedia.org/wikipedia/commons/thumb/3/30/Subversion_logo.svg/2000px-Subversion_logo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47615"/>
              <a:ext cx="2160240" cy="3100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72000" y="1067967"/>
              <a:ext cx="0" cy="30879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3603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  <p:pic>
          <p:nvPicPr>
            <p:cNvPr id="20" name="Picture 6" descr="File:Git-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275607"/>
              <a:ext cx="1080120" cy="45148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1835696" y="3435847"/>
              <a:ext cx="1152128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205172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411760" y="2787775"/>
              <a:ext cx="0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508104" y="3435847"/>
              <a:ext cx="2664296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순서도: 자기 디스크 24"/>
            <p:cNvSpPr/>
            <p:nvPr/>
          </p:nvSpPr>
          <p:spPr>
            <a:xfrm>
              <a:off x="637220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6876256" y="2787775"/>
              <a:ext cx="504056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1"/>
            <p:cNvSpPr txBox="1"/>
            <p:nvPr/>
          </p:nvSpPr>
          <p:spPr>
            <a:xfrm>
              <a:off x="2555776" y="293179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7236296" y="278777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push</a:t>
              </a:r>
              <a:endParaRPr lang="ko-KR" altLang="en-US" sz="1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35000" y="3469217"/>
              <a:ext cx="792088" cy="432048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컬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804248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/>
            <p:cNvSpPr txBox="1"/>
            <p:nvPr/>
          </p:nvSpPr>
          <p:spPr>
            <a:xfrm>
              <a:off x="6660232" y="3670487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53"/>
            <p:cNvSpPr txBox="1"/>
            <p:nvPr/>
          </p:nvSpPr>
          <p:spPr>
            <a:xfrm>
              <a:off x="4788024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115616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>
              <a:off x="2195736" y="3579863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상태</a:t>
              </a:r>
              <a:endParaRPr lang="en-US" altLang="ko-KR" sz="11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724128" y="3579863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나눔바른고딕" pitchFamily="50" charset="-127"/>
                  <a:ea typeface="나눔바른고딕" pitchFamily="50" charset="-127"/>
                </a:rPr>
                <a:t>상</a:t>
              </a:r>
              <a:r>
                <a:rPr lang="ko-KR" altLang="en-US" sz="1100">
                  <a:latin typeface="나눔바른고딕" pitchFamily="50" charset="-127"/>
                  <a:ea typeface="나눔바른고딕" pitchFamily="50" charset="-127"/>
                </a:rPr>
                <a:t>태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65416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60"/>
            <p:cNvSpPr txBox="1"/>
            <p:nvPr/>
          </p:nvSpPr>
          <p:spPr>
            <a:xfrm>
              <a:off x="6057472" y="3670487"/>
              <a:ext cx="757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add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3928" y="441434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같은 행위에 명령어 단계가 줄어들어 편하다고 느낌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절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실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해진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 생김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71600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2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79912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endParaRPr lang="en-US" altLang="ko-KR" sz="2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장점</a:t>
            </a:r>
            <a:endParaRPr lang="ko-KR" altLang="en-US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현재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사용패턴의 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단점</a:t>
            </a:r>
            <a:endParaRPr lang="ko-KR" altLang="en-US" sz="1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19872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483768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–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커밋을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자유롭게 할 수 없음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15816" y="1059582"/>
            <a:ext cx="3312368" cy="3096344"/>
            <a:chOff x="2843808" y="1059582"/>
            <a:chExt cx="3312368" cy="3096344"/>
          </a:xfrm>
        </p:grpSpPr>
        <p:sp>
          <p:nvSpPr>
            <p:cNvPr id="18" name="직사각형 17"/>
            <p:cNvSpPr/>
            <p:nvPr/>
          </p:nvSpPr>
          <p:spPr>
            <a:xfrm>
              <a:off x="2843808" y="1059582"/>
              <a:ext cx="3312368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4186560" y="2067694"/>
              <a:ext cx="792088" cy="936104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spc="-150" dirty="0" err="1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개발계</a:t>
              </a:r>
              <a:r>
                <a:rPr lang="ko-KR" altLang="en-US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endParaRPr lang="en-US" altLang="ko-KR" sz="1400" b="1" spc="-15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en-US" altLang="ko-KR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repository</a:t>
              </a:r>
              <a:endParaRPr lang="ko-KR" altLang="en-US" sz="1400" b="1" spc="-150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pic>
          <p:nvPicPr>
            <p:cNvPr id="21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131840" y="3147814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24" name="직선 화살표 연결선 23"/>
            <p:cNvCxnSpPr/>
            <p:nvPr/>
          </p:nvCxnSpPr>
          <p:spPr>
            <a:xfrm flipV="1">
              <a:off x="3707904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5004048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5292080" y="3147814"/>
              <a:ext cx="632347" cy="605884"/>
            </a:xfrm>
            <a:prstGeom prst="rect">
              <a:avLst/>
            </a:prstGeom>
            <a:noFill/>
          </p:spPr>
        </p:pic>
        <p:pic>
          <p:nvPicPr>
            <p:cNvPr id="30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203848" y="1275606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31" name="직선 화살표 연결선 30"/>
            <p:cNvCxnSpPr/>
            <p:nvPr/>
          </p:nvCxnSpPr>
          <p:spPr>
            <a:xfrm>
              <a:off x="3815916" y="1887674"/>
              <a:ext cx="324038" cy="25203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040052" y="1707654"/>
              <a:ext cx="396044" cy="43205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48064" y="134761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나눔명조" pitchFamily="18" charset="-127"/>
                  <a:ea typeface="나눔명조" pitchFamily="18" charset="-127"/>
                </a:rPr>
                <a:t>이관</a:t>
              </a:r>
              <a:endParaRPr lang="ko-KR" altLang="en-US" sz="1600" b="1" dirty="0">
                <a:latin typeface="나눔명조" pitchFamily="18" charset="-127"/>
                <a:ea typeface="나눔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당 많은 요구사항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&amp;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소스변경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관련해서 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1, 2, 3, 4, 5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281</Words>
  <Application>Microsoft Office PowerPoint</Application>
  <PresentationFormat>화면 슬라이드 쇼(16:9)</PresentationFormat>
  <Paragraphs>73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568</cp:revision>
  <dcterms:created xsi:type="dcterms:W3CDTF">2018-10-07T08:14:29Z</dcterms:created>
  <dcterms:modified xsi:type="dcterms:W3CDTF">2018-11-11T13:45:25Z</dcterms:modified>
</cp:coreProperties>
</file>