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>
                    <a:lumMod val="95000"/>
                  </a:schemeClr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필요해진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명조" pitchFamily="18" charset="-127"/>
                <a:ea typeface="나눔명조" pitchFamily="18" charset="-127"/>
              </a:rPr>
              <a:t>상</a:t>
            </a:r>
            <a:r>
              <a:rPr lang="ko-KR" altLang="en-US" sz="2000" dirty="0" smtClean="0">
                <a:latin typeface="나눔명조" pitchFamily="18" charset="-127"/>
                <a:ea typeface="나눔명조" pitchFamily="18" charset="-127"/>
              </a:rPr>
              <a:t>황</a:t>
            </a:r>
            <a:endParaRPr lang="ko-KR" altLang="en-US" sz="20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장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점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5983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12372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– 1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관련해서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관련해서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 사용빈도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9582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92080" y="1347614"/>
            <a:ext cx="187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Status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Log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155</Words>
  <Application>Microsoft Office PowerPoint</Application>
  <PresentationFormat>화면 슬라이드 쇼(16:9)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376</cp:revision>
  <dcterms:created xsi:type="dcterms:W3CDTF">2018-10-07T08:14:29Z</dcterms:created>
  <dcterms:modified xsi:type="dcterms:W3CDTF">2018-11-11T08:07:26Z</dcterms:modified>
</cp:coreProperties>
</file>