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40BCA1"/>
    <a:srgbClr val="C9D4DE"/>
    <a:srgbClr val="473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SYD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206769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SVN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SVN,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대응 패턴 비교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704" y="1851670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사용목적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같았음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같은 행위에 대한 명령어 단계가 감축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</Words>
  <Application>Microsoft Office PowerPoint</Application>
  <PresentationFormat>화면 슬라이드 쇼(16:9)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63</cp:revision>
  <dcterms:created xsi:type="dcterms:W3CDTF">2018-10-07T08:14:29Z</dcterms:created>
  <dcterms:modified xsi:type="dcterms:W3CDTF">2018-10-07T11:29:29Z</dcterms:modified>
</cp:coreProperties>
</file>