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CA1"/>
    <a:srgbClr val="242424"/>
    <a:srgbClr val="C9D4DE"/>
    <a:srgbClr val="473F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71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95686"/>
            <a:ext cx="864096" cy="718241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368505" y="-263593"/>
            <a:ext cx="5040560" cy="5670686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34530"/>
            <a:ext cx="2448272" cy="102337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31790"/>
            <a:ext cx="4166097" cy="59786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3568" y="199568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  </a:t>
            </a:r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후기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356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758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SYD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13159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기능 하나의 개발에 많은 소스들이 수정된다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나만의 소스 버전관리 필요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23678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GIT 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1-1. SVN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VS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SVN, GIT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대응 패턴 비교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GIT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원격 저장소 서비스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235572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7614"/>
            <a:ext cx="2160240" cy="3100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연결선 2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73603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275606"/>
            <a:ext cx="1080120" cy="45148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0" name="모서리가 둥근 직사각형 29"/>
          <p:cNvSpPr/>
          <p:nvPr/>
        </p:nvSpPr>
        <p:spPr>
          <a:xfrm>
            <a:off x="1835696" y="3435846"/>
            <a:ext cx="1152128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205172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411760" y="2787774"/>
            <a:ext cx="0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508104" y="3435846"/>
            <a:ext cx="2664296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637220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876256" y="2787774"/>
            <a:ext cx="504056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55776" y="29317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6296" y="27877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push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35000" y="3469216"/>
            <a:ext cx="792088" cy="432048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로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컬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804248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60232" y="367048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8024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5616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5736" y="3579862"/>
            <a:ext cx="504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상태</a:t>
            </a:r>
            <a:endParaRPr lang="en-US" altLang="ko-KR" sz="11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4128" y="357986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sz="1100">
                <a:latin typeface="나눔바른고딕" pitchFamily="50" charset="-127"/>
                <a:ea typeface="나눔바른고딕" pitchFamily="50" charset="-127"/>
              </a:rPr>
              <a:t>태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265416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57472" y="3670486"/>
            <a:ext cx="757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add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7704" y="1851670"/>
            <a:ext cx="5328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사용목적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사용패턴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 같았음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같은 행위에 대한 명령어 단계가 감축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=&gt; 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algn="ctr">
              <a:buFontTx/>
              <a:buChar char="-"/>
            </a:pP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회사의 개발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clien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100000" contrast="100000"/>
          </a:blip>
          <a:srcRect/>
          <a:stretch>
            <a:fillRect/>
          </a:stretch>
        </p:blipFill>
        <p:spPr bwMode="auto">
          <a:xfrm>
            <a:off x="1043608" y="1491630"/>
            <a:ext cx="2160240" cy="2160240"/>
          </a:xfrm>
          <a:prstGeom prst="rect">
            <a:avLst/>
          </a:prstGeom>
          <a:noFill/>
        </p:spPr>
      </p:pic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54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100000"/>
          </a:blip>
          <a:srcRect/>
          <a:stretch>
            <a:fillRect/>
          </a:stretch>
        </p:blipFill>
        <p:spPr bwMode="auto">
          <a:xfrm flipH="1">
            <a:off x="5724128" y="1707654"/>
            <a:ext cx="1800200" cy="1724865"/>
          </a:xfrm>
          <a:prstGeom prst="rect">
            <a:avLst/>
          </a:prstGeom>
          <a:noFill/>
        </p:spPr>
      </p:pic>
      <p:cxnSp>
        <p:nvCxnSpPr>
          <p:cNvPr id="19" name="직선 화살표 연결선 18"/>
          <p:cNvCxnSpPr/>
          <p:nvPr/>
        </p:nvCxnSpPr>
        <p:spPr>
          <a:xfrm>
            <a:off x="3563888" y="2211710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63888" y="2859782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62592" y="17503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29945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</a:t>
            </a:r>
            <a:r>
              <a: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15616" y="1491630"/>
            <a:ext cx="2959002" cy="24482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1 : A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2 : B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3 : C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4 : D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배포일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: YYYY.MM.DD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07704" y="1275606"/>
            <a:ext cx="1296144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PSR-1234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92367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Original.version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067095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Original_TC1_TC2_TC3_TC4.version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686928" y="2427734"/>
            <a:ext cx="0" cy="5040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13159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요구사항이 변한다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이관 직전 버전을 예측할 수 없다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180114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“TC1, TC4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는 빼주세요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5896" y="2377212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“TC3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빼고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TC5, TC6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도 만들어 주실 수 있을까요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300379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“TC2</a:t>
            </a:r>
            <a:r>
              <a: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요구사항을 잘못 썼네요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수정부탁요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9912" y="360134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“TC5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는 개발 안 해주셔도 될것 같습니다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...”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1506" name="Picture 2" descr="JACKIE CHAN MEM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19622"/>
            <a:ext cx="4032448" cy="302758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1760" y="771550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Original_TC5_??????.version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197</Words>
  <Application>Microsoft Office PowerPoint</Application>
  <PresentationFormat>화면 슬라이드 쇼(16:9)</PresentationFormat>
  <Paragraphs>46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124</cp:revision>
  <dcterms:created xsi:type="dcterms:W3CDTF">2018-10-07T08:14:29Z</dcterms:created>
  <dcterms:modified xsi:type="dcterms:W3CDTF">2018-10-07T12:48:55Z</dcterms:modified>
</cp:coreProperties>
</file>