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0D"/>
    <a:srgbClr val="473F3D"/>
    <a:srgbClr val="00FFCC"/>
    <a:srgbClr val="FF6600"/>
    <a:srgbClr val="C9D4DE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995686"/>
            <a:ext cx="864096" cy="718241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368505" y="-263593"/>
            <a:ext cx="5040560" cy="5670686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34530"/>
            <a:ext cx="2448272" cy="102337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31790"/>
            <a:ext cx="4166097" cy="59786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83568" y="1995686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GIT  </a:t>
            </a:r>
            <a:r>
              <a:rPr lang="ko-KR" altLang="en-US" sz="4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 후기</a:t>
            </a:r>
            <a:endParaRPr lang="ko-KR" altLang="en-US" sz="4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8356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7580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          </a:t>
            </a:r>
            <a:r>
              <a:rPr lang="ko-KR" altLang="en-US" sz="1600" dirty="0" err="1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혼자 사용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여럿이 사용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0" y="-2000252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명령어 사용빈도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혼자 쓸 때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716016" y="1347614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Init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Add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Commit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Branch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Checkout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Merge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Status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Log</a:t>
            </a: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28</Words>
  <Application>Microsoft Office PowerPoint</Application>
  <PresentationFormat>화면 슬라이드 쇼(16:9)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270</cp:revision>
  <dcterms:created xsi:type="dcterms:W3CDTF">2018-10-07T08:14:29Z</dcterms:created>
  <dcterms:modified xsi:type="dcterms:W3CDTF">2018-10-28T11:52:53Z</dcterms:modified>
</cp:coreProperties>
</file>