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8" r:id="rId4"/>
    <p:sldId id="261" r:id="rId5"/>
    <p:sldId id="259" r:id="rId6"/>
    <p:sldId id="263" r:id="rId7"/>
    <p:sldId id="264" r:id="rId8"/>
    <p:sldId id="285" r:id="rId9"/>
    <p:sldId id="266" r:id="rId10"/>
    <p:sldId id="267" r:id="rId11"/>
    <p:sldId id="262" r:id="rId12"/>
    <p:sldId id="269" r:id="rId13"/>
    <p:sldId id="258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86" r:id="rId22"/>
    <p:sldId id="276" r:id="rId23"/>
    <p:sldId id="288" r:id="rId24"/>
    <p:sldId id="278" r:id="rId25"/>
    <p:sldId id="287" r:id="rId26"/>
    <p:sldId id="284" r:id="rId27"/>
    <p:sldId id="289" r:id="rId28"/>
    <p:sldId id="290" r:id="rId29"/>
    <p:sldId id="291" r:id="rId30"/>
    <p:sldId id="292" r:id="rId31"/>
    <p:sldId id="283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9D4DE"/>
    <a:srgbClr val="473F3D"/>
    <a:srgbClr val="A3FF0D"/>
    <a:srgbClr val="00FFCC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0661-E440-46F6-BF1B-CC10E3B9AE1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1040-D420-44EB-A046-ACF658295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1040-D420-44EB-A046-ACF658295F7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/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5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683810" y="1619664"/>
            <a:ext cx="1872208" cy="1872208"/>
          </a:xfrm>
          <a:prstGeom prst="rect">
            <a:avLst/>
          </a:prstGeom>
          <a:noFill/>
        </p:spPr>
      </p:pic>
      <p:pic>
        <p:nvPicPr>
          <p:cNvPr id="19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35596" y="1815666"/>
            <a:ext cx="1512168" cy="1512168"/>
          </a:xfrm>
          <a:prstGeom prst="rect">
            <a:avLst/>
          </a:prstGeom>
          <a:noFill/>
        </p:spPr>
      </p:pic>
      <p:pic>
        <p:nvPicPr>
          <p:cNvPr id="20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768244" y="1815666"/>
            <a:ext cx="1440160" cy="1512168"/>
          </a:xfrm>
          <a:prstGeom prst="rect">
            <a:avLst/>
          </a:prstGeom>
          <a:noFill/>
        </p:spPr>
      </p:pic>
      <p:pic>
        <p:nvPicPr>
          <p:cNvPr id="21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08004" y="1527634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으로 해결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경험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 사용빈도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0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(JAS)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clone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0584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https://github.com/MinSikMoon/just-alert.git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62"/>
          <a:stretch>
            <a:fillRect/>
          </a:stretch>
        </p:blipFill>
        <p:spPr bwMode="auto">
          <a:xfrm>
            <a:off x="1360655" y="2715766"/>
            <a:ext cx="6451705" cy="8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리모트에서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프로젝트 가져가세요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지워보기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프로젝트의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관련된 기록들 다 지우고 싶다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71750"/>
            <a:ext cx="1943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7000"/>
          <a:stretch>
            <a:fillRect/>
          </a:stretch>
        </p:blipFill>
        <p:spPr bwMode="auto">
          <a:xfrm>
            <a:off x="5220072" y="2643758"/>
            <a:ext cx="2133600" cy="77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init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status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03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버전관리 시작해보기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3024"/>
          <a:stretch>
            <a:fillRect/>
          </a:stretch>
        </p:blipFill>
        <p:spPr bwMode="auto">
          <a:xfrm>
            <a:off x="1982688" y="1779662"/>
            <a:ext cx="5181600" cy="230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add &amp;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03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빼고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9662"/>
            <a:ext cx="3198291" cy="22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9090"/>
          <a:stretch>
            <a:fillRect/>
          </a:stretch>
        </p:blipFill>
        <p:spPr bwMode="auto">
          <a:xfrm>
            <a:off x="4283968" y="1779662"/>
            <a:ext cx="4248472" cy="225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rm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--cached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203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저 파일은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add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하면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안되는구나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빼야지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07654"/>
            <a:ext cx="2952328" cy="240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gitignore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41962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귀찮아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b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신경도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안쓰고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싶은데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…”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71750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9742"/>
            <a:ext cx="3495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branch &amp; tag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1943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언제든지 돌아갈 수 있는 시작점 만들자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95686"/>
            <a:ext cx="3528392" cy="9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790" y="3363838"/>
            <a:ext cx="436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현업의 요구사항 발생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1851670"/>
            <a:ext cx="3384376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 : “1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 : “2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 : “3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alert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는 순서대로 나오게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branch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13159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 별로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만들어보자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23878"/>
            <a:ext cx="6381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635646"/>
            <a:ext cx="2880320" cy="187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checkout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7704" y="127560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첫번째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요구사항 개발하러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psr1/dev1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브랜치로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이동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9702"/>
            <a:ext cx="5562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각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브랜치에서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기능개발하고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commit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하자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05866"/>
            <a:ext cx="2050158" cy="170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4851" y="1309439"/>
            <a:ext cx="2160240" cy="164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7" y="1275606"/>
            <a:ext cx="2232248" cy="166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219822"/>
            <a:ext cx="40290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checkout :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다시 처음으로 돌아오기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48233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이제 슬슬 이관 준비해볼까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71750"/>
            <a:ext cx="4238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merge: 1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과 합치기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(fast-forward)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03598"/>
            <a:ext cx="4896544" cy="153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5113" y="2931790"/>
            <a:ext cx="3533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merge: 2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와 합치기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충돌해결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3way-merge)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9583"/>
            <a:ext cx="225318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635646"/>
            <a:ext cx="224024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491630"/>
            <a:ext cx="3216399" cy="79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859782"/>
            <a:ext cx="3240360" cy="84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rebase &amp; rebase --continue : 3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과 합치기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3788" y="1203598"/>
            <a:ext cx="3816424" cy="103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r="22956" b="8550"/>
          <a:stretch>
            <a:fillRect/>
          </a:stretch>
        </p:blipFill>
        <p:spPr bwMode="auto">
          <a:xfrm>
            <a:off x="844302" y="2859782"/>
            <a:ext cx="34563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 t="36000" b="4001"/>
          <a:stretch>
            <a:fillRect/>
          </a:stretch>
        </p:blipFill>
        <p:spPr bwMode="auto">
          <a:xfrm>
            <a:off x="5020766" y="2859782"/>
            <a:ext cx="32956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276350" y="24277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rebase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6830" y="24184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merge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현업의 요구사항 변경 발생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228371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기능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빼주세요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sz="28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cherry-pick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13159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“1,3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골라서 붙이면 되네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35646"/>
            <a:ext cx="2439408" cy="21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7655"/>
            <a:ext cx="291254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139702"/>
            <a:ext cx="2214999" cy="192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859782"/>
            <a:ext cx="2851199" cy="119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</a:t>
            </a:r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it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필요해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47864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11760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번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 … 20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예상에 없던 변경들이 생긴다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326540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분명 뭔가 섞였는데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…”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763688" y="2099444"/>
            <a:ext cx="5544616" cy="112266"/>
          </a:xfrm>
          <a:prstGeom prst="rightArrow">
            <a:avLst>
              <a:gd name="adj1" fmla="val 50000"/>
              <a:gd name="adj2" fmla="val 97620"/>
            </a:avLst>
          </a:prstGeom>
          <a:solidFill>
            <a:srgbClr val="C9D4DE"/>
          </a:solidFill>
          <a:ln>
            <a:solidFill>
              <a:srgbClr val="C9D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07704" y="1419622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“psr1432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 갑자기 안돼요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5816" y="242773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이거 원인이 뭔가요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?”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1563638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급하게 이것도 좀 개발해 주세요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~.”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25" name="직선 화살표 연결선 24"/>
          <p:cNvCxnSpPr>
            <a:stCxn id="21" idx="2"/>
          </p:cNvCxnSpPr>
          <p:nvPr/>
        </p:nvCxnSpPr>
        <p:spPr>
          <a:xfrm>
            <a:off x="2987824" y="1681232"/>
            <a:ext cx="144016" cy="314454"/>
          </a:xfrm>
          <a:prstGeom prst="straightConnector1">
            <a:avLst/>
          </a:prstGeom>
          <a:ln w="28575">
            <a:solidFill>
              <a:srgbClr val="C9D4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36096" y="1779662"/>
            <a:ext cx="360040" cy="242446"/>
          </a:xfrm>
          <a:prstGeom prst="straightConnector1">
            <a:avLst/>
          </a:prstGeom>
          <a:ln w="28575">
            <a:solidFill>
              <a:srgbClr val="C9D4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499992" y="2283718"/>
            <a:ext cx="144016" cy="360040"/>
          </a:xfrm>
          <a:prstGeom prst="straightConnector1">
            <a:avLst/>
          </a:prstGeom>
          <a:ln w="28575">
            <a:solidFill>
              <a:srgbClr val="C9D4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888" y="355344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뭐 고치고 있었더라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5576" y="1635646"/>
            <a:ext cx="936104" cy="93610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380312" y="1635646"/>
            <a:ext cx="936104" cy="9361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 –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395</Words>
  <Application>Microsoft Office PowerPoint</Application>
  <PresentationFormat>화면 슬라이드 쇼(16:9)</PresentationFormat>
  <Paragraphs>94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748</cp:revision>
  <dcterms:created xsi:type="dcterms:W3CDTF">2018-10-07T08:14:29Z</dcterms:created>
  <dcterms:modified xsi:type="dcterms:W3CDTF">2018-11-22T14:43:28Z</dcterms:modified>
</cp:coreProperties>
</file>